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5"/>
  </p:notesMasterIdLst>
  <p:sldIdLst>
    <p:sldId id="263" r:id="rId3"/>
    <p:sldId id="261" r:id="rId4"/>
    <p:sldId id="260" r:id="rId5"/>
    <p:sldId id="264" r:id="rId6"/>
    <p:sldId id="265" r:id="rId7"/>
    <p:sldId id="259" r:id="rId8"/>
    <p:sldId id="256" r:id="rId9"/>
    <p:sldId id="258" r:id="rId10"/>
    <p:sldId id="266" r:id="rId11"/>
    <p:sldId id="269" r:id="rId12"/>
    <p:sldId id="270" r:id="rId13"/>
    <p:sldId id="268" r:id="rId1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4" d="100"/>
          <a:sy n="44" d="100"/>
        </p:scale>
        <p:origin x="1032"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Users\ashyee\Desktop\R2_&#21069;&#26399;&#12539;&#24460;&#26399;&#25480;&#26989;&#12450;&#12531;&#12465;&#12540;&#12488;\R2_&#25480;&#26989;&#12450;&#12531;&#12465;&#12540;&#12488;&#20998;&#2651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shyee\Desktop\R2_&#21069;&#26399;&#12539;&#24460;&#26399;&#25480;&#26989;&#12450;&#12531;&#12465;&#12540;&#12488;\R2_&#25480;&#26989;&#12450;&#12531;&#12465;&#12540;&#12488;&#20998;&#2651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150" baseline="0">
                <a:solidFill>
                  <a:schemeClr val="tx1">
                    <a:lumMod val="65000"/>
                    <a:lumOff val="35000"/>
                  </a:schemeClr>
                </a:solidFill>
                <a:latin typeface="+mn-lt"/>
                <a:ea typeface="+mn-ea"/>
                <a:cs typeface="+mn-cs"/>
              </a:defRPr>
            </a:pPr>
            <a:r>
              <a:rPr lang="ja-JP" altLang="en-US" sz="2400" b="1" spc="-150" dirty="0"/>
              <a:t>オンラインの活用で学習時間は増加したか　回答数</a:t>
            </a:r>
          </a:p>
        </c:rich>
      </c:tx>
      <c:layout/>
      <c:overlay val="0"/>
      <c:spPr>
        <a:noFill/>
        <a:ln>
          <a:noFill/>
        </a:ln>
        <a:effectLst/>
      </c:spPr>
      <c:txPr>
        <a:bodyPr rot="0" spcFirstLastPara="1" vertOverflow="ellipsis" vert="horz" wrap="square" anchor="ctr" anchorCtr="1"/>
        <a:lstStyle/>
        <a:p>
          <a:pPr>
            <a:defRPr sz="2400" b="1" i="0" u="none" strike="noStrike" kern="1200" spc="-15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オンライン活用!$AF$57</c:f>
              <c:strCache>
                <c:ptCount val="1"/>
                <c:pt idx="0">
                  <c:v>大きく増加</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オンライン活用!$AG$56:$AJ$56</c:f>
              <c:strCache>
                <c:ptCount val="4"/>
                <c:pt idx="0">
                  <c:v>全体</c:v>
                </c:pt>
                <c:pt idx="1">
                  <c:v>Aプラン</c:v>
                </c:pt>
                <c:pt idx="2">
                  <c:v>Bプラン</c:v>
                </c:pt>
                <c:pt idx="3">
                  <c:v>Dプラン</c:v>
                </c:pt>
              </c:strCache>
            </c:strRef>
          </c:cat>
          <c:val>
            <c:numRef>
              <c:f>オンライン活用!$AG$57:$AJ$57</c:f>
              <c:numCache>
                <c:formatCode>General</c:formatCode>
                <c:ptCount val="4"/>
                <c:pt idx="0">
                  <c:v>8</c:v>
                </c:pt>
                <c:pt idx="1">
                  <c:v>2</c:v>
                </c:pt>
                <c:pt idx="2">
                  <c:v>2</c:v>
                </c:pt>
                <c:pt idx="3">
                  <c:v>4</c:v>
                </c:pt>
              </c:numCache>
            </c:numRef>
          </c:val>
          <c:extLst>
            <c:ext xmlns:c16="http://schemas.microsoft.com/office/drawing/2014/chart" uri="{C3380CC4-5D6E-409C-BE32-E72D297353CC}">
              <c16:uniqueId val="{00000000-66F8-0F40-94D2-1FF9ADF8AC0A}"/>
            </c:ext>
          </c:extLst>
        </c:ser>
        <c:ser>
          <c:idx val="1"/>
          <c:order val="1"/>
          <c:tx>
            <c:strRef>
              <c:f>オンライン活用!$AF$58</c:f>
              <c:strCache>
                <c:ptCount val="1"/>
                <c:pt idx="0">
                  <c:v>少し増加</c:v>
                </c:pt>
              </c:strCache>
            </c:strRef>
          </c:tx>
          <c:spPr>
            <a:solidFill>
              <a:schemeClr val="accent1"/>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6F8-0F40-94D2-1FF9ADF8AC0A}"/>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6F8-0F40-94D2-1FF9ADF8AC0A}"/>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6F8-0F40-94D2-1FF9ADF8AC0A}"/>
                </c:ext>
              </c:extLst>
            </c:dLbl>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6F8-0F40-94D2-1FF9ADF8AC0A}"/>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オンライン活用!$AG$56:$AJ$56</c:f>
              <c:strCache>
                <c:ptCount val="4"/>
                <c:pt idx="0">
                  <c:v>全体</c:v>
                </c:pt>
                <c:pt idx="1">
                  <c:v>Aプラン</c:v>
                </c:pt>
                <c:pt idx="2">
                  <c:v>Bプラン</c:v>
                </c:pt>
                <c:pt idx="3">
                  <c:v>Dプラン</c:v>
                </c:pt>
              </c:strCache>
            </c:strRef>
          </c:cat>
          <c:val>
            <c:numRef>
              <c:f>オンライン活用!$AG$58:$AJ$58</c:f>
              <c:numCache>
                <c:formatCode>General</c:formatCode>
                <c:ptCount val="4"/>
                <c:pt idx="0">
                  <c:v>17</c:v>
                </c:pt>
                <c:pt idx="1">
                  <c:v>6</c:v>
                </c:pt>
                <c:pt idx="2">
                  <c:v>5</c:v>
                </c:pt>
                <c:pt idx="3">
                  <c:v>6</c:v>
                </c:pt>
              </c:numCache>
            </c:numRef>
          </c:val>
          <c:extLst>
            <c:ext xmlns:c16="http://schemas.microsoft.com/office/drawing/2014/chart" uri="{C3380CC4-5D6E-409C-BE32-E72D297353CC}">
              <c16:uniqueId val="{00000005-66F8-0F40-94D2-1FF9ADF8AC0A}"/>
            </c:ext>
          </c:extLst>
        </c:ser>
        <c:ser>
          <c:idx val="2"/>
          <c:order val="2"/>
          <c:tx>
            <c:strRef>
              <c:f>オンライン活用!$AF$59</c:f>
              <c:strCache>
                <c:ptCount val="1"/>
                <c:pt idx="0">
                  <c:v>変化はない</c:v>
                </c:pt>
              </c:strCache>
            </c:strRef>
          </c:tx>
          <c:spPr>
            <a:solidFill>
              <a:schemeClr val="accent4"/>
            </a:solidFill>
            <a:ln>
              <a:noFill/>
            </a:ln>
            <a:effectLst/>
          </c:spPr>
          <c:invertIfNegative val="0"/>
          <c:dLbls>
            <c:dLbl>
              <c:idx val="2"/>
              <c:layout>
                <c:manualLayout>
                  <c:x val="1.3953488372093023E-2"/>
                  <c:y val="-6.015037593984962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6F8-0F40-94D2-1FF9ADF8AC0A}"/>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2"/>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オンライン活用!$AG$56:$AJ$56</c:f>
              <c:strCache>
                <c:ptCount val="4"/>
                <c:pt idx="0">
                  <c:v>全体</c:v>
                </c:pt>
                <c:pt idx="1">
                  <c:v>Aプラン</c:v>
                </c:pt>
                <c:pt idx="2">
                  <c:v>Bプラン</c:v>
                </c:pt>
                <c:pt idx="3">
                  <c:v>Dプラン</c:v>
                </c:pt>
              </c:strCache>
            </c:strRef>
          </c:cat>
          <c:val>
            <c:numRef>
              <c:f>オンライン活用!$AG$59:$AJ$59</c:f>
              <c:numCache>
                <c:formatCode>General</c:formatCode>
                <c:ptCount val="4"/>
                <c:pt idx="0">
                  <c:v>4</c:v>
                </c:pt>
                <c:pt idx="1">
                  <c:v>3</c:v>
                </c:pt>
                <c:pt idx="2">
                  <c:v>0</c:v>
                </c:pt>
                <c:pt idx="3">
                  <c:v>1</c:v>
                </c:pt>
              </c:numCache>
            </c:numRef>
          </c:val>
          <c:extLst>
            <c:ext xmlns:c16="http://schemas.microsoft.com/office/drawing/2014/chart" uri="{C3380CC4-5D6E-409C-BE32-E72D297353CC}">
              <c16:uniqueId val="{00000007-66F8-0F40-94D2-1FF9ADF8AC0A}"/>
            </c:ext>
          </c:extLst>
        </c:ser>
        <c:ser>
          <c:idx val="3"/>
          <c:order val="3"/>
          <c:tx>
            <c:strRef>
              <c:f>オンライン活用!$AF$60</c:f>
              <c:strCache>
                <c:ptCount val="1"/>
                <c:pt idx="0">
                  <c:v>減少した</c:v>
                </c:pt>
              </c:strCache>
            </c:strRef>
          </c:tx>
          <c:spPr>
            <a:solidFill>
              <a:schemeClr val="accent2"/>
            </a:solidFill>
            <a:ln>
              <a:noFill/>
            </a:ln>
            <a:effectLst/>
          </c:spPr>
          <c:invertIfNegative val="0"/>
          <c:cat>
            <c:strRef>
              <c:f>オンライン活用!$AG$56:$AJ$56</c:f>
              <c:strCache>
                <c:ptCount val="4"/>
                <c:pt idx="0">
                  <c:v>全体</c:v>
                </c:pt>
                <c:pt idx="1">
                  <c:v>Aプラン</c:v>
                </c:pt>
                <c:pt idx="2">
                  <c:v>Bプラン</c:v>
                </c:pt>
                <c:pt idx="3">
                  <c:v>Dプラン</c:v>
                </c:pt>
              </c:strCache>
            </c:strRef>
          </c:cat>
          <c:val>
            <c:numRef>
              <c:f>オンライン活用!$AG$60:$AJ$60</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8-66F8-0F40-94D2-1FF9ADF8AC0A}"/>
            </c:ext>
          </c:extLst>
        </c:ser>
        <c:dLbls>
          <c:showLegendKey val="0"/>
          <c:showVal val="0"/>
          <c:showCatName val="0"/>
          <c:showSerName val="0"/>
          <c:showPercent val="0"/>
          <c:showBubbleSize val="0"/>
        </c:dLbls>
        <c:gapWidth val="61"/>
        <c:overlap val="100"/>
        <c:axId val="1590618704"/>
        <c:axId val="1589761744"/>
      </c:barChart>
      <c:catAx>
        <c:axId val="1590618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crossAx val="1589761744"/>
        <c:crosses val="autoZero"/>
        <c:auto val="1"/>
        <c:lblAlgn val="ctr"/>
        <c:lblOffset val="100"/>
        <c:noMultiLvlLbl val="0"/>
      </c:catAx>
      <c:valAx>
        <c:axId val="1589761744"/>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90618704"/>
        <c:crosses val="autoZero"/>
        <c:crossBetween val="between"/>
      </c:valAx>
      <c:spPr>
        <a:noFill/>
        <a:ln>
          <a:noFill/>
        </a:ln>
        <a:effectLst/>
      </c:spPr>
    </c:plotArea>
    <c:legend>
      <c:legendPos val="b"/>
      <c:layout>
        <c:manualLayout>
          <c:xMode val="edge"/>
          <c:yMode val="edge"/>
          <c:x val="9.6563449917597535E-2"/>
          <c:y val="0.8679933380418049"/>
          <c:w val="0.82547775132759571"/>
          <c:h val="7.216708064183344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ja-JP" altLang="en-US" sz="2800" b="1"/>
              <a:t>学習時間は増加したか</a:t>
            </a:r>
            <a:r>
              <a:rPr lang="en-US" altLang="ja-JP" sz="2800" b="1" dirty="0"/>
              <a:t> %</a:t>
            </a:r>
            <a:endParaRPr lang="ja-JP" altLang="en-US" sz="2800" b="1"/>
          </a:p>
        </c:rich>
      </c:tx>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6E-2B44-BDE4-EB85277AEC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6E-2B44-BDE4-EB85277AECDC}"/>
              </c:ext>
            </c:extLst>
          </c:dPt>
          <c:dLbls>
            <c:dLbl>
              <c:idx val="0"/>
              <c:layout>
                <c:manualLayout>
                  <c:x val="-6.9281733232141166E-2"/>
                  <c:y val="-0.2266433362496354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E6E-2B44-BDE4-EB85277AECD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オンライン活用!$AB$55:$AB$56</c:f>
              <c:strCache>
                <c:ptCount val="2"/>
                <c:pt idx="0">
                  <c:v>増加した</c:v>
                </c:pt>
                <c:pt idx="1">
                  <c:v>増加しなかった</c:v>
                </c:pt>
              </c:strCache>
            </c:strRef>
          </c:cat>
          <c:val>
            <c:numRef>
              <c:f>オンライン活用!$AC$55:$AC$56</c:f>
              <c:numCache>
                <c:formatCode>General</c:formatCode>
                <c:ptCount val="2"/>
                <c:pt idx="0">
                  <c:v>87</c:v>
                </c:pt>
                <c:pt idx="1">
                  <c:v>14.000000000000002</c:v>
                </c:pt>
              </c:numCache>
            </c:numRef>
          </c:val>
          <c:extLst>
            <c:ext xmlns:c16="http://schemas.microsoft.com/office/drawing/2014/chart" uri="{C3380CC4-5D6E-409C-BE32-E72D297353CC}">
              <c16:uniqueId val="{00000004-FE6E-2B44-BDE4-EB85277AECDC}"/>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5C03D-D4C6-9D4F-B73B-0406E2A1AA11}" type="doc">
      <dgm:prSet loTypeId="urn:microsoft.com/office/officeart/2005/8/layout/hProcess10" loCatId="" qsTypeId="urn:microsoft.com/office/officeart/2005/8/quickstyle/simple2" qsCatId="simple" csTypeId="urn:microsoft.com/office/officeart/2005/8/colors/accent1_2" csCatId="accent1" phldr="1"/>
      <dgm:spPr/>
      <dgm:t>
        <a:bodyPr/>
        <a:lstStyle/>
        <a:p>
          <a:endParaRPr kumimoji="1" lang="ja-JP" altLang="en-US"/>
        </a:p>
      </dgm:t>
    </dgm:pt>
    <dgm:pt modelId="{D8E9909B-88A8-D042-AC39-65DB05825FF1}">
      <dgm:prSet phldrT="[テキスト]"/>
      <dgm:spPr/>
      <dgm:t>
        <a:bodyPr/>
        <a:lstStyle/>
        <a:p>
          <a:r>
            <a:rPr kumimoji="1" lang="ja-JP" altLang="en-US" b="0"/>
            <a:t>講義・説明　</a:t>
          </a:r>
          <a:r>
            <a:rPr kumimoji="1" lang="en-US" altLang="ja-JP" b="0" dirty="0"/>
            <a:t>30</a:t>
          </a:r>
          <a:r>
            <a:rPr kumimoji="1" lang="ja-JP" altLang="en-US" b="0"/>
            <a:t>分</a:t>
          </a:r>
        </a:p>
      </dgm:t>
    </dgm:pt>
    <dgm:pt modelId="{2849CDAE-91AD-DE4A-93B9-B8B27E748585}" type="parTrans" cxnId="{1F8AFC49-7534-5642-9BC6-C17436F8C28F}">
      <dgm:prSet/>
      <dgm:spPr/>
      <dgm:t>
        <a:bodyPr/>
        <a:lstStyle/>
        <a:p>
          <a:endParaRPr kumimoji="1" lang="ja-JP" altLang="en-US"/>
        </a:p>
      </dgm:t>
    </dgm:pt>
    <dgm:pt modelId="{9778D229-6E48-0D45-8B09-69C703AD18AE}" type="sibTrans" cxnId="{1F8AFC49-7534-5642-9BC6-C17436F8C28F}">
      <dgm:prSet/>
      <dgm:spPr/>
      <dgm:t>
        <a:bodyPr/>
        <a:lstStyle/>
        <a:p>
          <a:endParaRPr kumimoji="1" lang="ja-JP" altLang="en-US"/>
        </a:p>
      </dgm:t>
    </dgm:pt>
    <dgm:pt modelId="{A305A86C-727B-2C45-9772-0C48CBC863E7}">
      <dgm:prSet phldrT="[テキスト]"/>
      <dgm:spPr/>
      <dgm:t>
        <a:bodyPr/>
        <a:lstStyle/>
        <a:p>
          <a:r>
            <a:rPr kumimoji="1" lang="ja-JP" altLang="en-US"/>
            <a:t>スライド教材の共有</a:t>
          </a:r>
        </a:p>
      </dgm:t>
    </dgm:pt>
    <dgm:pt modelId="{6DEE9042-49B7-F647-9D8C-AEC355CDCC23}" type="parTrans" cxnId="{3A92652C-B55B-E347-A7A3-67CE48BCDDAC}">
      <dgm:prSet/>
      <dgm:spPr/>
      <dgm:t>
        <a:bodyPr/>
        <a:lstStyle/>
        <a:p>
          <a:endParaRPr kumimoji="1" lang="ja-JP" altLang="en-US"/>
        </a:p>
      </dgm:t>
    </dgm:pt>
    <dgm:pt modelId="{5C51007B-29DB-374A-8D3B-265CF5D5CD9B}" type="sibTrans" cxnId="{3A92652C-B55B-E347-A7A3-67CE48BCDDAC}">
      <dgm:prSet/>
      <dgm:spPr/>
      <dgm:t>
        <a:bodyPr/>
        <a:lstStyle/>
        <a:p>
          <a:endParaRPr kumimoji="1" lang="ja-JP" altLang="en-US"/>
        </a:p>
      </dgm:t>
    </dgm:pt>
    <dgm:pt modelId="{72B02141-51A4-0446-9057-68CAA09E441B}">
      <dgm:prSet phldrT="[テキスト]"/>
      <dgm:spPr/>
      <dgm:t>
        <a:bodyPr/>
        <a:lstStyle/>
        <a:p>
          <a:r>
            <a:rPr kumimoji="1" lang="ja-JP" altLang="en-US"/>
            <a:t>質問と回答　</a:t>
          </a:r>
          <a:r>
            <a:rPr kumimoji="1" lang="en-US" altLang="ja-JP" dirty="0"/>
            <a:t>15</a:t>
          </a:r>
          <a:r>
            <a:rPr kumimoji="1" lang="ja-JP" altLang="en-US"/>
            <a:t>分</a:t>
          </a:r>
        </a:p>
      </dgm:t>
    </dgm:pt>
    <dgm:pt modelId="{EAFB66D1-907D-B44D-AD4C-75DEB5574E20}" type="parTrans" cxnId="{D1F85350-0029-3042-9092-F51BB20A9767}">
      <dgm:prSet/>
      <dgm:spPr/>
      <dgm:t>
        <a:bodyPr/>
        <a:lstStyle/>
        <a:p>
          <a:endParaRPr kumimoji="1" lang="ja-JP" altLang="en-US"/>
        </a:p>
      </dgm:t>
    </dgm:pt>
    <dgm:pt modelId="{5054D78B-3316-9743-B02C-3EAC3CFD5D4D}" type="sibTrans" cxnId="{D1F85350-0029-3042-9092-F51BB20A9767}">
      <dgm:prSet/>
      <dgm:spPr/>
      <dgm:t>
        <a:bodyPr/>
        <a:lstStyle/>
        <a:p>
          <a:endParaRPr kumimoji="1" lang="ja-JP" altLang="en-US"/>
        </a:p>
      </dgm:t>
    </dgm:pt>
    <dgm:pt modelId="{68091F85-1C6A-DD42-9CA7-5CD2662BA8D1}">
      <dgm:prSet phldrT="[テキスト]"/>
      <dgm:spPr/>
      <dgm:t>
        <a:bodyPr/>
        <a:lstStyle/>
        <a:p>
          <a:r>
            <a:rPr kumimoji="1" lang="ja-JP" altLang="en-US"/>
            <a:t>オンラインチャット</a:t>
          </a:r>
        </a:p>
      </dgm:t>
    </dgm:pt>
    <dgm:pt modelId="{81BF2C66-B75A-A942-B1EF-BD6894E369C9}" type="parTrans" cxnId="{64C1BFD5-8BD9-BE4D-913B-5F2F30F48E91}">
      <dgm:prSet/>
      <dgm:spPr/>
      <dgm:t>
        <a:bodyPr/>
        <a:lstStyle/>
        <a:p>
          <a:endParaRPr kumimoji="1" lang="ja-JP" altLang="en-US"/>
        </a:p>
      </dgm:t>
    </dgm:pt>
    <dgm:pt modelId="{05FF5091-6B89-0A49-9D29-8737C595D288}" type="sibTrans" cxnId="{64C1BFD5-8BD9-BE4D-913B-5F2F30F48E91}">
      <dgm:prSet/>
      <dgm:spPr/>
      <dgm:t>
        <a:bodyPr/>
        <a:lstStyle/>
        <a:p>
          <a:endParaRPr kumimoji="1" lang="ja-JP" altLang="en-US"/>
        </a:p>
      </dgm:t>
    </dgm:pt>
    <dgm:pt modelId="{A976E937-C7F8-604B-89AD-D42B77832443}">
      <dgm:prSet phldrT="[テキスト]"/>
      <dgm:spPr/>
      <dgm:t>
        <a:bodyPr/>
        <a:lstStyle/>
        <a:p>
          <a:r>
            <a:rPr kumimoji="1" lang="ja-JP" altLang="en-US"/>
            <a:t>手をあげて発言</a:t>
          </a:r>
        </a:p>
      </dgm:t>
    </dgm:pt>
    <dgm:pt modelId="{39889B69-B1CD-504F-8E1E-F8D3C0A01B18}" type="parTrans" cxnId="{558DD739-2EB1-2940-88C6-C5EB18868CB2}">
      <dgm:prSet/>
      <dgm:spPr/>
      <dgm:t>
        <a:bodyPr/>
        <a:lstStyle/>
        <a:p>
          <a:endParaRPr kumimoji="1" lang="ja-JP" altLang="en-US"/>
        </a:p>
      </dgm:t>
    </dgm:pt>
    <dgm:pt modelId="{37F11E13-E2FF-684C-B46E-76C3ACE52224}" type="sibTrans" cxnId="{558DD739-2EB1-2940-88C6-C5EB18868CB2}">
      <dgm:prSet/>
      <dgm:spPr/>
      <dgm:t>
        <a:bodyPr/>
        <a:lstStyle/>
        <a:p>
          <a:endParaRPr kumimoji="1" lang="ja-JP" altLang="en-US"/>
        </a:p>
      </dgm:t>
    </dgm:pt>
    <dgm:pt modelId="{C8FCA515-C00A-5841-B4DE-EA2700C6B636}">
      <dgm:prSet phldrT="[テキスト]"/>
      <dgm:spPr/>
      <dgm:t>
        <a:bodyPr/>
        <a:lstStyle/>
        <a:p>
          <a:r>
            <a:rPr kumimoji="1" lang="ja-JP" altLang="en-US"/>
            <a:t>授業評価</a:t>
          </a:r>
          <a:r>
            <a:rPr kumimoji="1" lang="en-US" altLang="ja-JP" dirty="0"/>
            <a:t>   5</a:t>
          </a:r>
          <a:r>
            <a:rPr kumimoji="1" lang="ja-JP" altLang="en-US"/>
            <a:t>分</a:t>
          </a:r>
        </a:p>
      </dgm:t>
    </dgm:pt>
    <dgm:pt modelId="{EC9EAA91-749A-B548-9BA0-B60F34ECD076}" type="parTrans" cxnId="{B9886D64-A9A4-C641-91EF-9D0AEAF09EC4}">
      <dgm:prSet/>
      <dgm:spPr/>
      <dgm:t>
        <a:bodyPr/>
        <a:lstStyle/>
        <a:p>
          <a:endParaRPr kumimoji="1" lang="ja-JP" altLang="en-US"/>
        </a:p>
      </dgm:t>
    </dgm:pt>
    <dgm:pt modelId="{F9EA77DD-3CA9-5844-8A9C-8473A7250C0C}" type="sibTrans" cxnId="{B9886D64-A9A4-C641-91EF-9D0AEAF09EC4}">
      <dgm:prSet/>
      <dgm:spPr/>
      <dgm:t>
        <a:bodyPr/>
        <a:lstStyle/>
        <a:p>
          <a:endParaRPr kumimoji="1" lang="ja-JP" altLang="en-US"/>
        </a:p>
      </dgm:t>
    </dgm:pt>
    <dgm:pt modelId="{144DD19E-6CFF-6D46-9BC3-3F4F56A75E53}">
      <dgm:prSet phldrT="[テキスト]"/>
      <dgm:spPr/>
      <dgm:t>
        <a:bodyPr/>
        <a:lstStyle/>
        <a:p>
          <a:r>
            <a:rPr kumimoji="1" lang="ja-JP" altLang="en-US"/>
            <a:t>簡易アンケート</a:t>
          </a:r>
        </a:p>
      </dgm:t>
    </dgm:pt>
    <dgm:pt modelId="{C33F998B-F43B-BB44-967D-9E42F3A5BE4D}" type="parTrans" cxnId="{CDEAB930-DC83-1E45-9215-C2D74C8F2685}">
      <dgm:prSet/>
      <dgm:spPr/>
      <dgm:t>
        <a:bodyPr/>
        <a:lstStyle/>
        <a:p>
          <a:endParaRPr kumimoji="1" lang="ja-JP" altLang="en-US"/>
        </a:p>
      </dgm:t>
    </dgm:pt>
    <dgm:pt modelId="{79395E33-6F69-7044-B75F-6F27952F50E7}" type="sibTrans" cxnId="{CDEAB930-DC83-1E45-9215-C2D74C8F2685}">
      <dgm:prSet/>
      <dgm:spPr/>
      <dgm:t>
        <a:bodyPr/>
        <a:lstStyle/>
        <a:p>
          <a:endParaRPr kumimoji="1" lang="ja-JP" altLang="en-US"/>
        </a:p>
      </dgm:t>
    </dgm:pt>
    <dgm:pt modelId="{53E28D85-9BA2-8545-A654-1729542B87E5}">
      <dgm:prSet phldrT="[テキスト]"/>
      <dgm:spPr/>
      <dgm:t>
        <a:bodyPr/>
        <a:lstStyle/>
        <a:p>
          <a:r>
            <a:rPr kumimoji="1" lang="ja-JP" altLang="en-US"/>
            <a:t>小テストに解答</a:t>
          </a:r>
        </a:p>
      </dgm:t>
    </dgm:pt>
    <dgm:pt modelId="{23096376-8F80-E242-BC60-C86CBDF0C713}" type="parTrans" cxnId="{C81FABEF-C1B9-6B4C-8B57-E3E429455495}">
      <dgm:prSet/>
      <dgm:spPr/>
      <dgm:t>
        <a:bodyPr/>
        <a:lstStyle/>
        <a:p>
          <a:endParaRPr kumimoji="1" lang="ja-JP" altLang="en-US"/>
        </a:p>
      </dgm:t>
    </dgm:pt>
    <dgm:pt modelId="{DAFBD8F0-A8F5-B440-AE73-F3BF720015FD}" type="sibTrans" cxnId="{C81FABEF-C1B9-6B4C-8B57-E3E429455495}">
      <dgm:prSet/>
      <dgm:spPr/>
      <dgm:t>
        <a:bodyPr/>
        <a:lstStyle/>
        <a:p>
          <a:endParaRPr kumimoji="1" lang="ja-JP" altLang="en-US"/>
        </a:p>
      </dgm:t>
    </dgm:pt>
    <dgm:pt modelId="{E664CD9E-99F9-B545-AE7F-080E399DA22C}">
      <dgm:prSet phldrT="[テキスト]"/>
      <dgm:spPr/>
      <dgm:t>
        <a:bodyPr/>
        <a:lstStyle/>
        <a:p>
          <a:r>
            <a:rPr kumimoji="1" lang="ja-JP" altLang="en-US"/>
            <a:t>こちらから指名と指示</a:t>
          </a:r>
        </a:p>
      </dgm:t>
    </dgm:pt>
    <dgm:pt modelId="{AD385181-2D35-B045-89C9-666977B059DA}" type="parTrans" cxnId="{35721CC3-BBE6-0A42-B23C-F8641546015F}">
      <dgm:prSet/>
      <dgm:spPr/>
      <dgm:t>
        <a:bodyPr/>
        <a:lstStyle/>
        <a:p>
          <a:endParaRPr kumimoji="1" lang="ja-JP" altLang="en-US"/>
        </a:p>
      </dgm:t>
    </dgm:pt>
    <dgm:pt modelId="{A63C4A7F-66FC-0447-8AFE-8A1BB049CA6B}" type="sibTrans" cxnId="{35721CC3-BBE6-0A42-B23C-F8641546015F}">
      <dgm:prSet/>
      <dgm:spPr/>
      <dgm:t>
        <a:bodyPr/>
        <a:lstStyle/>
        <a:p>
          <a:endParaRPr kumimoji="1" lang="ja-JP" altLang="en-US"/>
        </a:p>
      </dgm:t>
    </dgm:pt>
    <dgm:pt modelId="{C2CDCF09-F6ED-DC43-9153-12166812FFDF}">
      <dgm:prSet phldrT="[テキスト]"/>
      <dgm:spPr/>
      <dgm:t>
        <a:bodyPr/>
        <a:lstStyle/>
        <a:p>
          <a:r>
            <a:rPr kumimoji="1" lang="ja-JP" altLang="en-US"/>
            <a:t>ゆっくり箇所を示しながら</a:t>
          </a:r>
        </a:p>
      </dgm:t>
    </dgm:pt>
    <dgm:pt modelId="{E9D320F0-C930-E343-96D5-EEEA2F94DDC9}" type="parTrans" cxnId="{EB025D59-B5A7-0740-8265-DC92356ED754}">
      <dgm:prSet/>
      <dgm:spPr/>
      <dgm:t>
        <a:bodyPr/>
        <a:lstStyle/>
        <a:p>
          <a:endParaRPr kumimoji="1" lang="ja-JP" altLang="en-US"/>
        </a:p>
      </dgm:t>
    </dgm:pt>
    <dgm:pt modelId="{23090E50-2057-AA45-871D-1FE7F615F755}" type="sibTrans" cxnId="{EB025D59-B5A7-0740-8265-DC92356ED754}">
      <dgm:prSet/>
      <dgm:spPr/>
      <dgm:t>
        <a:bodyPr/>
        <a:lstStyle/>
        <a:p>
          <a:endParaRPr kumimoji="1" lang="ja-JP" altLang="en-US"/>
        </a:p>
      </dgm:t>
    </dgm:pt>
    <dgm:pt modelId="{3A670EAA-9B8F-CB41-B1F3-E58607B87013}">
      <dgm:prSet phldrT="[テキスト]"/>
      <dgm:spPr/>
      <dgm:t>
        <a:bodyPr/>
        <a:lstStyle/>
        <a:p>
          <a:r>
            <a:rPr kumimoji="1" lang="ja-JP" altLang="en-US"/>
            <a:t>質問やコメントも</a:t>
          </a:r>
        </a:p>
      </dgm:t>
    </dgm:pt>
    <dgm:pt modelId="{940CA07F-52C4-0D49-8FAD-0A2F86AEDA94}" type="parTrans" cxnId="{03078A05-7102-E145-9704-FC91D287EF96}">
      <dgm:prSet/>
      <dgm:spPr/>
      <dgm:t>
        <a:bodyPr/>
        <a:lstStyle/>
        <a:p>
          <a:endParaRPr kumimoji="1" lang="ja-JP" altLang="en-US"/>
        </a:p>
      </dgm:t>
    </dgm:pt>
    <dgm:pt modelId="{EAB72F85-EE6D-6945-90DD-C48A2CE0F722}" type="sibTrans" cxnId="{03078A05-7102-E145-9704-FC91D287EF96}">
      <dgm:prSet/>
      <dgm:spPr/>
      <dgm:t>
        <a:bodyPr/>
        <a:lstStyle/>
        <a:p>
          <a:endParaRPr kumimoji="1" lang="ja-JP" altLang="en-US"/>
        </a:p>
      </dgm:t>
    </dgm:pt>
    <dgm:pt modelId="{DD74D2C9-98D7-F245-8630-9F76C007DB29}">
      <dgm:prSet phldrT="[テキスト]"/>
      <dgm:spPr/>
      <dgm:t>
        <a:bodyPr/>
        <a:lstStyle/>
        <a:p>
          <a:r>
            <a:rPr kumimoji="1" lang="ja-JP" altLang="en-US"/>
            <a:t>スライドは予習動画と同じ構成</a:t>
          </a:r>
        </a:p>
      </dgm:t>
    </dgm:pt>
    <dgm:pt modelId="{7B37FE7D-F8EA-3A4E-82D9-1900739FD5A8}" type="parTrans" cxnId="{47A45873-8029-D148-A90C-01F69009FC1F}">
      <dgm:prSet/>
      <dgm:spPr/>
      <dgm:t>
        <a:bodyPr/>
        <a:lstStyle/>
        <a:p>
          <a:endParaRPr kumimoji="1" lang="ja-JP" altLang="en-US"/>
        </a:p>
      </dgm:t>
    </dgm:pt>
    <dgm:pt modelId="{F6516A65-3FBD-D944-9304-F610B578DAC7}" type="sibTrans" cxnId="{47A45873-8029-D148-A90C-01F69009FC1F}">
      <dgm:prSet/>
      <dgm:spPr/>
      <dgm:t>
        <a:bodyPr/>
        <a:lstStyle/>
        <a:p>
          <a:endParaRPr kumimoji="1" lang="ja-JP" altLang="en-US"/>
        </a:p>
      </dgm:t>
    </dgm:pt>
    <dgm:pt modelId="{240A2C56-3D0E-2D45-B803-5A4F45504503}" type="pres">
      <dgm:prSet presAssocID="{1C35C03D-D4C6-9D4F-B73B-0406E2A1AA11}" presName="Name0" presStyleCnt="0">
        <dgm:presLayoutVars>
          <dgm:dir/>
          <dgm:resizeHandles val="exact"/>
        </dgm:presLayoutVars>
      </dgm:prSet>
      <dgm:spPr/>
      <dgm:t>
        <a:bodyPr/>
        <a:lstStyle/>
        <a:p>
          <a:endParaRPr kumimoji="1" lang="ja-JP" altLang="en-US"/>
        </a:p>
      </dgm:t>
    </dgm:pt>
    <dgm:pt modelId="{8A86E940-3A04-3140-9D43-990C616BA795}" type="pres">
      <dgm:prSet presAssocID="{D8E9909B-88A8-D042-AC39-65DB05825FF1}" presName="composite" presStyleCnt="0"/>
      <dgm:spPr/>
    </dgm:pt>
    <dgm:pt modelId="{03FC88F4-7A73-7A4C-BA3B-E4A12C9858A7}" type="pres">
      <dgm:prSet presAssocID="{D8E9909B-88A8-D042-AC39-65DB05825FF1}" presName="imagSh" presStyleLbl="bgImgPlace1" presStyleIdx="0" presStyleCnt="3" custScaleX="130320" custScaleY="115117"/>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BB1B40ED-FC38-1145-8C5F-62B551100DE4}" type="pres">
      <dgm:prSet presAssocID="{D8E9909B-88A8-D042-AC39-65DB05825FF1}" presName="txNode" presStyleLbl="node1" presStyleIdx="0" presStyleCnt="3" custScaleX="147461" custScaleY="83865" custLinFactNeighborX="11251" custLinFactNeighborY="12670">
        <dgm:presLayoutVars>
          <dgm:bulletEnabled val="1"/>
        </dgm:presLayoutVars>
      </dgm:prSet>
      <dgm:spPr/>
      <dgm:t>
        <a:bodyPr/>
        <a:lstStyle/>
        <a:p>
          <a:endParaRPr kumimoji="1" lang="ja-JP" altLang="en-US"/>
        </a:p>
      </dgm:t>
    </dgm:pt>
    <dgm:pt modelId="{F96E0711-38B0-DF4C-AFC1-82403D434DE9}" type="pres">
      <dgm:prSet presAssocID="{9778D229-6E48-0D45-8B09-69C703AD18AE}" presName="sibTrans" presStyleLbl="sibTrans2D1" presStyleIdx="0" presStyleCnt="2"/>
      <dgm:spPr/>
      <dgm:t>
        <a:bodyPr/>
        <a:lstStyle/>
        <a:p>
          <a:endParaRPr kumimoji="1" lang="ja-JP" altLang="en-US"/>
        </a:p>
      </dgm:t>
    </dgm:pt>
    <dgm:pt modelId="{6DF8161C-AA3D-464B-A893-7854F341DC76}" type="pres">
      <dgm:prSet presAssocID="{9778D229-6E48-0D45-8B09-69C703AD18AE}" presName="connTx" presStyleLbl="sibTrans2D1" presStyleIdx="0" presStyleCnt="2"/>
      <dgm:spPr/>
      <dgm:t>
        <a:bodyPr/>
        <a:lstStyle/>
        <a:p>
          <a:endParaRPr kumimoji="1" lang="ja-JP" altLang="en-US"/>
        </a:p>
      </dgm:t>
    </dgm:pt>
    <dgm:pt modelId="{36102A76-89A3-B84B-BD2D-DB0C32E03DCD}" type="pres">
      <dgm:prSet presAssocID="{72B02141-51A4-0446-9057-68CAA09E441B}" presName="composite" presStyleCnt="0"/>
      <dgm:spPr/>
    </dgm:pt>
    <dgm:pt modelId="{ED5B111C-9134-C54D-A2EF-797CC199B247}" type="pres">
      <dgm:prSet presAssocID="{72B02141-51A4-0446-9057-68CAA09E441B}" presName="imagSh" presStyleLbl="bgImgPlace1" presStyleIdx="1" presStyleCnt="3" custScaleX="116616" custScaleY="109318" custLinFactNeighborX="3074" custLinFactNeighborY="-5970"/>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9B98AC33-76E1-5A45-9C2D-68653F26013F}" type="pres">
      <dgm:prSet presAssocID="{72B02141-51A4-0446-9057-68CAA09E441B}" presName="txNode" presStyleLbl="node1" presStyleIdx="1" presStyleCnt="3" custScaleX="123482" custScaleY="80688" custLinFactNeighborX="8344" custLinFactNeighborY="14833">
        <dgm:presLayoutVars>
          <dgm:bulletEnabled val="1"/>
        </dgm:presLayoutVars>
      </dgm:prSet>
      <dgm:spPr/>
      <dgm:t>
        <a:bodyPr/>
        <a:lstStyle/>
        <a:p>
          <a:endParaRPr kumimoji="1" lang="ja-JP" altLang="en-US"/>
        </a:p>
      </dgm:t>
    </dgm:pt>
    <dgm:pt modelId="{C808AC7D-3B32-2341-988D-64AB8F1CB992}" type="pres">
      <dgm:prSet presAssocID="{5054D78B-3316-9743-B02C-3EAC3CFD5D4D}" presName="sibTrans" presStyleLbl="sibTrans2D1" presStyleIdx="1" presStyleCnt="2"/>
      <dgm:spPr/>
      <dgm:t>
        <a:bodyPr/>
        <a:lstStyle/>
        <a:p>
          <a:endParaRPr kumimoji="1" lang="ja-JP" altLang="en-US"/>
        </a:p>
      </dgm:t>
    </dgm:pt>
    <dgm:pt modelId="{5BB4DD0B-9DCC-AB41-91FC-9CCDEAF7BAD5}" type="pres">
      <dgm:prSet presAssocID="{5054D78B-3316-9743-B02C-3EAC3CFD5D4D}" presName="connTx" presStyleLbl="sibTrans2D1" presStyleIdx="1" presStyleCnt="2"/>
      <dgm:spPr/>
      <dgm:t>
        <a:bodyPr/>
        <a:lstStyle/>
        <a:p>
          <a:endParaRPr kumimoji="1" lang="ja-JP" altLang="en-US"/>
        </a:p>
      </dgm:t>
    </dgm:pt>
    <dgm:pt modelId="{62F1BD50-40E2-8E45-AB55-66140FE23803}" type="pres">
      <dgm:prSet presAssocID="{C8FCA515-C00A-5841-B4DE-EA2700C6B636}" presName="composite" presStyleCnt="0"/>
      <dgm:spPr/>
    </dgm:pt>
    <dgm:pt modelId="{4246365B-691C-8C4B-8C70-D7E08BBA49AE}" type="pres">
      <dgm:prSet presAssocID="{C8FCA515-C00A-5841-B4DE-EA2700C6B636}" presName="imagSh" presStyleLbl="bgImgPlace1" presStyleIdx="2" presStyleCnt="3" custScaleX="133537" custScaleY="118821" custLinFactNeighborX="-777" custLinFactNeighborY="-139"/>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F2C2A6A2-0352-7F42-B0AD-B55C61719163}" type="pres">
      <dgm:prSet presAssocID="{C8FCA515-C00A-5841-B4DE-EA2700C6B636}" presName="txNode" presStyleLbl="node1" presStyleIdx="2" presStyleCnt="3" custScaleX="114592" custScaleY="82058" custLinFactNeighborX="-8884" custLinFactNeighborY="10512">
        <dgm:presLayoutVars>
          <dgm:bulletEnabled val="1"/>
        </dgm:presLayoutVars>
      </dgm:prSet>
      <dgm:spPr/>
      <dgm:t>
        <a:bodyPr/>
        <a:lstStyle/>
        <a:p>
          <a:endParaRPr kumimoji="1" lang="ja-JP" altLang="en-US"/>
        </a:p>
      </dgm:t>
    </dgm:pt>
  </dgm:ptLst>
  <dgm:cxnLst>
    <dgm:cxn modelId="{BA90B649-2178-3C44-9B14-F8F5F181DCEE}" type="presOf" srcId="{A976E937-C7F8-604B-89AD-D42B77832443}" destId="{9B98AC33-76E1-5A45-9C2D-68653F26013F}" srcOrd="0" destOrd="2" presId="urn:microsoft.com/office/officeart/2005/8/layout/hProcess10"/>
    <dgm:cxn modelId="{1F8AFC49-7534-5642-9BC6-C17436F8C28F}" srcId="{1C35C03D-D4C6-9D4F-B73B-0406E2A1AA11}" destId="{D8E9909B-88A8-D042-AC39-65DB05825FF1}" srcOrd="0" destOrd="0" parTransId="{2849CDAE-91AD-DE4A-93B9-B8B27E748585}" sibTransId="{9778D229-6E48-0D45-8B09-69C703AD18AE}"/>
    <dgm:cxn modelId="{A1082F15-E172-4F46-B68E-86EAE38A7B2B}" type="presOf" srcId="{3A670EAA-9B8F-CB41-B1F3-E58607B87013}" destId="{F2C2A6A2-0352-7F42-B0AD-B55C61719163}" srcOrd="0" destOrd="2" presId="urn:microsoft.com/office/officeart/2005/8/layout/hProcess10"/>
    <dgm:cxn modelId="{3A92652C-B55B-E347-A7A3-67CE48BCDDAC}" srcId="{D8E9909B-88A8-D042-AC39-65DB05825FF1}" destId="{A305A86C-727B-2C45-9772-0C48CBC863E7}" srcOrd="0" destOrd="0" parTransId="{6DEE9042-49B7-F647-9D8C-AEC355CDCC23}" sibTransId="{5C51007B-29DB-374A-8D3B-265CF5D5CD9B}"/>
    <dgm:cxn modelId="{F010A85B-9044-E346-9DA6-D48EC867BFD0}" type="presOf" srcId="{C2CDCF09-F6ED-DC43-9153-12166812FFDF}" destId="{BB1B40ED-FC38-1145-8C5F-62B551100DE4}" srcOrd="0" destOrd="3" presId="urn:microsoft.com/office/officeart/2005/8/layout/hProcess10"/>
    <dgm:cxn modelId="{CDEAB930-DC83-1E45-9215-C2D74C8F2685}" srcId="{C8FCA515-C00A-5841-B4DE-EA2700C6B636}" destId="{144DD19E-6CFF-6D46-9BC3-3F4F56A75E53}" srcOrd="0" destOrd="0" parTransId="{C33F998B-F43B-BB44-967D-9E42F3A5BE4D}" sibTransId="{79395E33-6F69-7044-B75F-6F27952F50E7}"/>
    <dgm:cxn modelId="{257F84BC-C9D7-404D-958C-F5AFD8E40B35}" type="presOf" srcId="{1C35C03D-D4C6-9D4F-B73B-0406E2A1AA11}" destId="{240A2C56-3D0E-2D45-B803-5A4F45504503}" srcOrd="0" destOrd="0" presId="urn:microsoft.com/office/officeart/2005/8/layout/hProcess10"/>
    <dgm:cxn modelId="{D1F85350-0029-3042-9092-F51BB20A9767}" srcId="{1C35C03D-D4C6-9D4F-B73B-0406E2A1AA11}" destId="{72B02141-51A4-0446-9057-68CAA09E441B}" srcOrd="1" destOrd="0" parTransId="{EAFB66D1-907D-B44D-AD4C-75DEB5574E20}" sibTransId="{5054D78B-3316-9743-B02C-3EAC3CFD5D4D}"/>
    <dgm:cxn modelId="{EB025D59-B5A7-0740-8265-DC92356ED754}" srcId="{D8E9909B-88A8-D042-AC39-65DB05825FF1}" destId="{C2CDCF09-F6ED-DC43-9153-12166812FFDF}" srcOrd="2" destOrd="0" parTransId="{E9D320F0-C930-E343-96D5-EEEA2F94DDC9}" sibTransId="{23090E50-2057-AA45-871D-1FE7F615F755}"/>
    <dgm:cxn modelId="{8E3E39EE-7DEE-204D-AA9E-FC2C07354DAA}" type="presOf" srcId="{D8E9909B-88A8-D042-AC39-65DB05825FF1}" destId="{BB1B40ED-FC38-1145-8C5F-62B551100DE4}" srcOrd="0" destOrd="0" presId="urn:microsoft.com/office/officeart/2005/8/layout/hProcess10"/>
    <dgm:cxn modelId="{0D889BE1-7FC9-8541-BBDE-ECA538A391A3}" type="presOf" srcId="{A305A86C-727B-2C45-9772-0C48CBC863E7}" destId="{BB1B40ED-FC38-1145-8C5F-62B551100DE4}" srcOrd="0" destOrd="1" presId="urn:microsoft.com/office/officeart/2005/8/layout/hProcess10"/>
    <dgm:cxn modelId="{C81FABEF-C1B9-6B4C-8B57-E3E429455495}" srcId="{C8FCA515-C00A-5841-B4DE-EA2700C6B636}" destId="{53E28D85-9BA2-8545-A654-1729542B87E5}" srcOrd="2" destOrd="0" parTransId="{23096376-8F80-E242-BC60-C86CBDF0C713}" sibTransId="{DAFBD8F0-A8F5-B440-AE73-F3BF720015FD}"/>
    <dgm:cxn modelId="{00E74251-FF1E-6941-94BE-00FE6BF300B2}" type="presOf" srcId="{5054D78B-3316-9743-B02C-3EAC3CFD5D4D}" destId="{C808AC7D-3B32-2341-988D-64AB8F1CB992}" srcOrd="0" destOrd="0" presId="urn:microsoft.com/office/officeart/2005/8/layout/hProcess10"/>
    <dgm:cxn modelId="{1593FBB6-801B-7143-A7FC-755B0FF3BE1E}" type="presOf" srcId="{E664CD9E-99F9-B545-AE7F-080E399DA22C}" destId="{9B98AC33-76E1-5A45-9C2D-68653F26013F}" srcOrd="0" destOrd="3" presId="urn:microsoft.com/office/officeart/2005/8/layout/hProcess10"/>
    <dgm:cxn modelId="{64C1BFD5-8BD9-BE4D-913B-5F2F30F48E91}" srcId="{72B02141-51A4-0446-9057-68CAA09E441B}" destId="{68091F85-1C6A-DD42-9CA7-5CD2662BA8D1}" srcOrd="0" destOrd="0" parTransId="{81BF2C66-B75A-A942-B1EF-BD6894E369C9}" sibTransId="{05FF5091-6B89-0A49-9D29-8737C595D288}"/>
    <dgm:cxn modelId="{B9886D64-A9A4-C641-91EF-9D0AEAF09EC4}" srcId="{1C35C03D-D4C6-9D4F-B73B-0406E2A1AA11}" destId="{C8FCA515-C00A-5841-B4DE-EA2700C6B636}" srcOrd="2" destOrd="0" parTransId="{EC9EAA91-749A-B548-9BA0-B60F34ECD076}" sibTransId="{F9EA77DD-3CA9-5844-8A9C-8473A7250C0C}"/>
    <dgm:cxn modelId="{0B115B0C-CD47-0449-A022-A0AA12110E98}" type="presOf" srcId="{C8FCA515-C00A-5841-B4DE-EA2700C6B636}" destId="{F2C2A6A2-0352-7F42-B0AD-B55C61719163}" srcOrd="0" destOrd="0" presId="urn:microsoft.com/office/officeart/2005/8/layout/hProcess10"/>
    <dgm:cxn modelId="{558DD739-2EB1-2940-88C6-C5EB18868CB2}" srcId="{72B02141-51A4-0446-9057-68CAA09E441B}" destId="{A976E937-C7F8-604B-89AD-D42B77832443}" srcOrd="1" destOrd="0" parTransId="{39889B69-B1CD-504F-8E1E-F8D3C0A01B18}" sibTransId="{37F11E13-E2FF-684C-B46E-76C3ACE52224}"/>
    <dgm:cxn modelId="{32D78D6B-3379-AA41-929B-4C6B8E237663}" type="presOf" srcId="{72B02141-51A4-0446-9057-68CAA09E441B}" destId="{9B98AC33-76E1-5A45-9C2D-68653F26013F}" srcOrd="0" destOrd="0" presId="urn:microsoft.com/office/officeart/2005/8/layout/hProcess10"/>
    <dgm:cxn modelId="{47A45873-8029-D148-A90C-01F69009FC1F}" srcId="{D8E9909B-88A8-D042-AC39-65DB05825FF1}" destId="{DD74D2C9-98D7-F245-8630-9F76C007DB29}" srcOrd="1" destOrd="0" parTransId="{7B37FE7D-F8EA-3A4E-82D9-1900739FD5A8}" sibTransId="{F6516A65-3FBD-D944-9304-F610B578DAC7}"/>
    <dgm:cxn modelId="{99E734D9-249C-B044-8F25-7D61F8501F0E}" type="presOf" srcId="{DD74D2C9-98D7-F245-8630-9F76C007DB29}" destId="{BB1B40ED-FC38-1145-8C5F-62B551100DE4}" srcOrd="0" destOrd="2" presId="urn:microsoft.com/office/officeart/2005/8/layout/hProcess10"/>
    <dgm:cxn modelId="{03078A05-7102-E145-9704-FC91D287EF96}" srcId="{C8FCA515-C00A-5841-B4DE-EA2700C6B636}" destId="{3A670EAA-9B8F-CB41-B1F3-E58607B87013}" srcOrd="1" destOrd="0" parTransId="{940CA07F-52C4-0D49-8FAD-0A2F86AEDA94}" sibTransId="{EAB72F85-EE6D-6945-90DD-C48A2CE0F722}"/>
    <dgm:cxn modelId="{0F4709E8-B409-FB4D-B588-DA15231874ED}" type="presOf" srcId="{9778D229-6E48-0D45-8B09-69C703AD18AE}" destId="{6DF8161C-AA3D-464B-A893-7854F341DC76}" srcOrd="1" destOrd="0" presId="urn:microsoft.com/office/officeart/2005/8/layout/hProcess10"/>
    <dgm:cxn modelId="{5E6F0895-2BCF-5E4C-A606-152D1E14700E}" type="presOf" srcId="{9778D229-6E48-0D45-8B09-69C703AD18AE}" destId="{F96E0711-38B0-DF4C-AFC1-82403D434DE9}" srcOrd="0" destOrd="0" presId="urn:microsoft.com/office/officeart/2005/8/layout/hProcess10"/>
    <dgm:cxn modelId="{EDB30EAD-D62A-EA48-94D2-C75365636F1C}" type="presOf" srcId="{144DD19E-6CFF-6D46-9BC3-3F4F56A75E53}" destId="{F2C2A6A2-0352-7F42-B0AD-B55C61719163}" srcOrd="0" destOrd="1" presId="urn:microsoft.com/office/officeart/2005/8/layout/hProcess10"/>
    <dgm:cxn modelId="{114E7C46-A023-904B-A9BA-F52849BC1520}" type="presOf" srcId="{68091F85-1C6A-DD42-9CA7-5CD2662BA8D1}" destId="{9B98AC33-76E1-5A45-9C2D-68653F26013F}" srcOrd="0" destOrd="1" presId="urn:microsoft.com/office/officeart/2005/8/layout/hProcess10"/>
    <dgm:cxn modelId="{CD9B1217-F13B-1947-9E8D-144667636523}" type="presOf" srcId="{5054D78B-3316-9743-B02C-3EAC3CFD5D4D}" destId="{5BB4DD0B-9DCC-AB41-91FC-9CCDEAF7BAD5}" srcOrd="1" destOrd="0" presId="urn:microsoft.com/office/officeart/2005/8/layout/hProcess10"/>
    <dgm:cxn modelId="{03335A80-299C-7644-87DA-4D95DC6B46B1}" type="presOf" srcId="{53E28D85-9BA2-8545-A654-1729542B87E5}" destId="{F2C2A6A2-0352-7F42-B0AD-B55C61719163}" srcOrd="0" destOrd="3" presId="urn:microsoft.com/office/officeart/2005/8/layout/hProcess10"/>
    <dgm:cxn modelId="{35721CC3-BBE6-0A42-B23C-F8641546015F}" srcId="{72B02141-51A4-0446-9057-68CAA09E441B}" destId="{E664CD9E-99F9-B545-AE7F-080E399DA22C}" srcOrd="2" destOrd="0" parTransId="{AD385181-2D35-B045-89C9-666977B059DA}" sibTransId="{A63C4A7F-66FC-0447-8AFE-8A1BB049CA6B}"/>
    <dgm:cxn modelId="{AE742E15-EDB8-EE43-A83F-50BFEFED1C3B}" type="presParOf" srcId="{240A2C56-3D0E-2D45-B803-5A4F45504503}" destId="{8A86E940-3A04-3140-9D43-990C616BA795}" srcOrd="0" destOrd="0" presId="urn:microsoft.com/office/officeart/2005/8/layout/hProcess10"/>
    <dgm:cxn modelId="{2622B8AB-BFB6-8746-B795-E2C8420ECE54}" type="presParOf" srcId="{8A86E940-3A04-3140-9D43-990C616BA795}" destId="{03FC88F4-7A73-7A4C-BA3B-E4A12C9858A7}" srcOrd="0" destOrd="0" presId="urn:microsoft.com/office/officeart/2005/8/layout/hProcess10"/>
    <dgm:cxn modelId="{3417091E-389E-6F40-8146-D1067DFC9DE2}" type="presParOf" srcId="{8A86E940-3A04-3140-9D43-990C616BA795}" destId="{BB1B40ED-FC38-1145-8C5F-62B551100DE4}" srcOrd="1" destOrd="0" presId="urn:microsoft.com/office/officeart/2005/8/layout/hProcess10"/>
    <dgm:cxn modelId="{486A9375-1E9D-5A44-B32C-0FF9F30D5CF0}" type="presParOf" srcId="{240A2C56-3D0E-2D45-B803-5A4F45504503}" destId="{F96E0711-38B0-DF4C-AFC1-82403D434DE9}" srcOrd="1" destOrd="0" presId="urn:microsoft.com/office/officeart/2005/8/layout/hProcess10"/>
    <dgm:cxn modelId="{6CA0D1DE-278E-FD45-8DE8-E1EACA4E9D6D}" type="presParOf" srcId="{F96E0711-38B0-DF4C-AFC1-82403D434DE9}" destId="{6DF8161C-AA3D-464B-A893-7854F341DC76}" srcOrd="0" destOrd="0" presId="urn:microsoft.com/office/officeart/2005/8/layout/hProcess10"/>
    <dgm:cxn modelId="{12756ACC-4565-7340-B331-DD907625A9CC}" type="presParOf" srcId="{240A2C56-3D0E-2D45-B803-5A4F45504503}" destId="{36102A76-89A3-B84B-BD2D-DB0C32E03DCD}" srcOrd="2" destOrd="0" presId="urn:microsoft.com/office/officeart/2005/8/layout/hProcess10"/>
    <dgm:cxn modelId="{DBBFB38E-A224-384A-A5B4-860BF5179568}" type="presParOf" srcId="{36102A76-89A3-B84B-BD2D-DB0C32E03DCD}" destId="{ED5B111C-9134-C54D-A2EF-797CC199B247}" srcOrd="0" destOrd="0" presId="urn:microsoft.com/office/officeart/2005/8/layout/hProcess10"/>
    <dgm:cxn modelId="{AF6BA615-4C16-E54A-9CD8-DBF639E79A58}" type="presParOf" srcId="{36102A76-89A3-B84B-BD2D-DB0C32E03DCD}" destId="{9B98AC33-76E1-5A45-9C2D-68653F26013F}" srcOrd="1" destOrd="0" presId="urn:microsoft.com/office/officeart/2005/8/layout/hProcess10"/>
    <dgm:cxn modelId="{6B0781C0-3B49-F044-B95E-F3074F676655}" type="presParOf" srcId="{240A2C56-3D0E-2D45-B803-5A4F45504503}" destId="{C808AC7D-3B32-2341-988D-64AB8F1CB992}" srcOrd="3" destOrd="0" presId="urn:microsoft.com/office/officeart/2005/8/layout/hProcess10"/>
    <dgm:cxn modelId="{9D195615-ECEA-0D4B-8EEA-5CA5013A72A0}" type="presParOf" srcId="{C808AC7D-3B32-2341-988D-64AB8F1CB992}" destId="{5BB4DD0B-9DCC-AB41-91FC-9CCDEAF7BAD5}" srcOrd="0" destOrd="0" presId="urn:microsoft.com/office/officeart/2005/8/layout/hProcess10"/>
    <dgm:cxn modelId="{D1D812EE-9209-944D-AA74-1ABAEB300AAE}" type="presParOf" srcId="{240A2C56-3D0E-2D45-B803-5A4F45504503}" destId="{62F1BD50-40E2-8E45-AB55-66140FE23803}" srcOrd="4" destOrd="0" presId="urn:microsoft.com/office/officeart/2005/8/layout/hProcess10"/>
    <dgm:cxn modelId="{C4B7D647-DDB7-764A-8BE8-ABDC6050448B}" type="presParOf" srcId="{62F1BD50-40E2-8E45-AB55-66140FE23803}" destId="{4246365B-691C-8C4B-8C70-D7E08BBA49AE}" srcOrd="0" destOrd="0" presId="urn:microsoft.com/office/officeart/2005/8/layout/hProcess10"/>
    <dgm:cxn modelId="{73BACFDE-6F4B-4548-BC6B-3C51245A66E9}" type="presParOf" srcId="{62F1BD50-40E2-8E45-AB55-66140FE23803}" destId="{F2C2A6A2-0352-7F42-B0AD-B55C61719163}"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C88F4-7A73-7A4C-BA3B-E4A12C9858A7}">
      <dsp:nvSpPr>
        <dsp:cNvPr id="0" name=""/>
        <dsp:cNvSpPr/>
      </dsp:nvSpPr>
      <dsp:spPr>
        <a:xfrm>
          <a:off x="293" y="382459"/>
          <a:ext cx="2093700" cy="1849451"/>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B1B40ED-FC38-1145-8C5F-62B551100DE4}">
      <dsp:nvSpPr>
        <dsp:cNvPr id="0" name=""/>
        <dsp:cNvSpPr/>
      </dsp:nvSpPr>
      <dsp:spPr>
        <a:xfrm>
          <a:off x="304894" y="1801008"/>
          <a:ext cx="2369085" cy="134736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kumimoji="1" lang="ja-JP" altLang="en-US" sz="1600" b="0" kern="1200"/>
            <a:t>講義・説明　</a:t>
          </a:r>
          <a:r>
            <a:rPr kumimoji="1" lang="en-US" altLang="ja-JP" sz="1600" b="0" kern="1200" dirty="0"/>
            <a:t>30</a:t>
          </a:r>
          <a:r>
            <a:rPr kumimoji="1" lang="ja-JP" altLang="en-US" sz="1600" b="0" kern="1200"/>
            <a:t>分</a:t>
          </a:r>
        </a:p>
        <a:p>
          <a:pPr marL="114300" lvl="1" indent="-114300" algn="l" defTabSz="533400">
            <a:lnSpc>
              <a:spcPct val="90000"/>
            </a:lnSpc>
            <a:spcBef>
              <a:spcPct val="0"/>
            </a:spcBef>
            <a:spcAft>
              <a:spcPct val="15000"/>
            </a:spcAft>
            <a:buChar char="••"/>
          </a:pPr>
          <a:r>
            <a:rPr kumimoji="1" lang="ja-JP" altLang="en-US" sz="1200" kern="1200"/>
            <a:t>スライド教材の共有</a:t>
          </a:r>
        </a:p>
        <a:p>
          <a:pPr marL="114300" lvl="1" indent="-114300" algn="l" defTabSz="533400">
            <a:lnSpc>
              <a:spcPct val="90000"/>
            </a:lnSpc>
            <a:spcBef>
              <a:spcPct val="0"/>
            </a:spcBef>
            <a:spcAft>
              <a:spcPct val="15000"/>
            </a:spcAft>
            <a:buChar char="••"/>
          </a:pPr>
          <a:r>
            <a:rPr kumimoji="1" lang="ja-JP" altLang="en-US" sz="1200" kern="1200"/>
            <a:t>スライドは予習動画と同じ構成</a:t>
          </a:r>
        </a:p>
        <a:p>
          <a:pPr marL="114300" lvl="1" indent="-114300" algn="l" defTabSz="533400">
            <a:lnSpc>
              <a:spcPct val="90000"/>
            </a:lnSpc>
            <a:spcBef>
              <a:spcPct val="0"/>
            </a:spcBef>
            <a:spcAft>
              <a:spcPct val="15000"/>
            </a:spcAft>
            <a:buChar char="••"/>
          </a:pPr>
          <a:r>
            <a:rPr kumimoji="1" lang="ja-JP" altLang="en-US" sz="1200" kern="1200"/>
            <a:t>ゆっくり箇所を示しながら</a:t>
          </a:r>
        </a:p>
      </dsp:txBody>
      <dsp:txXfrm>
        <a:off x="344357" y="1840471"/>
        <a:ext cx="2290159" cy="1268435"/>
      </dsp:txXfrm>
    </dsp:sp>
    <dsp:sp modelId="{F96E0711-38B0-DF4C-AFC1-82403D434DE9}">
      <dsp:nvSpPr>
        <dsp:cNvPr id="0" name=""/>
        <dsp:cNvSpPr/>
      </dsp:nvSpPr>
      <dsp:spPr>
        <a:xfrm rot="21480264">
          <a:off x="2468821" y="1058092"/>
          <a:ext cx="375168" cy="38603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a:off x="2468855" y="1137260"/>
        <a:ext cx="262618" cy="231623"/>
      </dsp:txXfrm>
    </dsp:sp>
    <dsp:sp modelId="{ED5B111C-9134-C54D-A2EF-797CC199B247}">
      <dsp:nvSpPr>
        <dsp:cNvPr id="0" name=""/>
        <dsp:cNvSpPr/>
      </dsp:nvSpPr>
      <dsp:spPr>
        <a:xfrm>
          <a:off x="3165254" y="322598"/>
          <a:ext cx="1873534" cy="1756285"/>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B98AC33-76E1-5A45-9C2D-68653F26013F}">
      <dsp:nvSpPr>
        <dsp:cNvPr id="0" name=""/>
        <dsp:cNvSpPr/>
      </dsp:nvSpPr>
      <dsp:spPr>
        <a:xfrm>
          <a:off x="3456304" y="1850748"/>
          <a:ext cx="1983842" cy="129632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kumimoji="1" lang="ja-JP" altLang="en-US" sz="1600" kern="1200"/>
            <a:t>質問と回答　</a:t>
          </a:r>
          <a:r>
            <a:rPr kumimoji="1" lang="en-US" altLang="ja-JP" sz="1600" kern="1200" dirty="0"/>
            <a:t>15</a:t>
          </a:r>
          <a:r>
            <a:rPr kumimoji="1" lang="ja-JP" altLang="en-US" sz="1600" kern="1200"/>
            <a:t>分</a:t>
          </a:r>
        </a:p>
        <a:p>
          <a:pPr marL="114300" lvl="1" indent="-114300" algn="l" defTabSz="533400">
            <a:lnSpc>
              <a:spcPct val="90000"/>
            </a:lnSpc>
            <a:spcBef>
              <a:spcPct val="0"/>
            </a:spcBef>
            <a:spcAft>
              <a:spcPct val="15000"/>
            </a:spcAft>
            <a:buChar char="••"/>
          </a:pPr>
          <a:r>
            <a:rPr kumimoji="1" lang="ja-JP" altLang="en-US" sz="1200" kern="1200"/>
            <a:t>オンラインチャット</a:t>
          </a:r>
        </a:p>
        <a:p>
          <a:pPr marL="114300" lvl="1" indent="-114300" algn="l" defTabSz="533400">
            <a:lnSpc>
              <a:spcPct val="90000"/>
            </a:lnSpc>
            <a:spcBef>
              <a:spcPct val="0"/>
            </a:spcBef>
            <a:spcAft>
              <a:spcPct val="15000"/>
            </a:spcAft>
            <a:buChar char="••"/>
          </a:pPr>
          <a:r>
            <a:rPr kumimoji="1" lang="ja-JP" altLang="en-US" sz="1200" kern="1200"/>
            <a:t>手をあげて発言</a:t>
          </a:r>
        </a:p>
        <a:p>
          <a:pPr marL="114300" lvl="1" indent="-114300" algn="l" defTabSz="533400">
            <a:lnSpc>
              <a:spcPct val="90000"/>
            </a:lnSpc>
            <a:spcBef>
              <a:spcPct val="0"/>
            </a:spcBef>
            <a:spcAft>
              <a:spcPct val="15000"/>
            </a:spcAft>
            <a:buChar char="••"/>
          </a:pPr>
          <a:r>
            <a:rPr kumimoji="1" lang="ja-JP" altLang="en-US" sz="1200" kern="1200"/>
            <a:t>こちらから指名と指示</a:t>
          </a:r>
        </a:p>
      </dsp:txBody>
      <dsp:txXfrm>
        <a:off x="3494272" y="1888716"/>
        <a:ext cx="1907906" cy="1220384"/>
      </dsp:txXfrm>
    </dsp:sp>
    <dsp:sp modelId="{C808AC7D-3B32-2341-988D-64AB8F1CB992}">
      <dsp:nvSpPr>
        <dsp:cNvPr id="0" name=""/>
        <dsp:cNvSpPr/>
      </dsp:nvSpPr>
      <dsp:spPr>
        <a:xfrm rot="150356">
          <a:off x="5345754" y="1068879"/>
          <a:ext cx="307407" cy="38603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a:off x="5345798" y="1144071"/>
        <a:ext cx="215185" cy="231623"/>
      </dsp:txXfrm>
    </dsp:sp>
    <dsp:sp modelId="{4246365B-691C-8C4B-8C70-D7E08BBA49AE}">
      <dsp:nvSpPr>
        <dsp:cNvPr id="0" name=""/>
        <dsp:cNvSpPr/>
      </dsp:nvSpPr>
      <dsp:spPr>
        <a:xfrm>
          <a:off x="5916254" y="372607"/>
          <a:ext cx="2145384" cy="1908959"/>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2C2A6A2-0352-7F42-B0AD-B55C61719163}">
      <dsp:nvSpPr>
        <dsp:cNvPr id="0" name=""/>
        <dsp:cNvSpPr/>
      </dsp:nvSpPr>
      <dsp:spPr>
        <a:xfrm>
          <a:off x="6199729" y="1802989"/>
          <a:ext cx="1841016" cy="13183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kumimoji="1" lang="ja-JP" altLang="en-US" sz="1600" kern="1200"/>
            <a:t>授業評価</a:t>
          </a:r>
          <a:r>
            <a:rPr kumimoji="1" lang="en-US" altLang="ja-JP" sz="1600" kern="1200" dirty="0"/>
            <a:t>   5</a:t>
          </a:r>
          <a:r>
            <a:rPr kumimoji="1" lang="ja-JP" altLang="en-US" sz="1600" kern="1200"/>
            <a:t>分</a:t>
          </a:r>
        </a:p>
        <a:p>
          <a:pPr marL="114300" lvl="1" indent="-114300" algn="l" defTabSz="533400">
            <a:lnSpc>
              <a:spcPct val="90000"/>
            </a:lnSpc>
            <a:spcBef>
              <a:spcPct val="0"/>
            </a:spcBef>
            <a:spcAft>
              <a:spcPct val="15000"/>
            </a:spcAft>
            <a:buChar char="••"/>
          </a:pPr>
          <a:r>
            <a:rPr kumimoji="1" lang="ja-JP" altLang="en-US" sz="1200" kern="1200"/>
            <a:t>簡易アンケート</a:t>
          </a:r>
        </a:p>
        <a:p>
          <a:pPr marL="114300" lvl="1" indent="-114300" algn="l" defTabSz="533400">
            <a:lnSpc>
              <a:spcPct val="90000"/>
            </a:lnSpc>
            <a:spcBef>
              <a:spcPct val="0"/>
            </a:spcBef>
            <a:spcAft>
              <a:spcPct val="15000"/>
            </a:spcAft>
            <a:buChar char="••"/>
          </a:pPr>
          <a:r>
            <a:rPr kumimoji="1" lang="ja-JP" altLang="en-US" sz="1200" kern="1200"/>
            <a:t>質問やコメントも</a:t>
          </a:r>
        </a:p>
        <a:p>
          <a:pPr marL="114300" lvl="1" indent="-114300" algn="l" defTabSz="533400">
            <a:lnSpc>
              <a:spcPct val="90000"/>
            </a:lnSpc>
            <a:spcBef>
              <a:spcPct val="0"/>
            </a:spcBef>
            <a:spcAft>
              <a:spcPct val="15000"/>
            </a:spcAft>
            <a:buChar char="••"/>
          </a:pPr>
          <a:r>
            <a:rPr kumimoji="1" lang="ja-JP" altLang="en-US" sz="1200" kern="1200"/>
            <a:t>小テストに解答</a:t>
          </a:r>
        </a:p>
      </dsp:txBody>
      <dsp:txXfrm>
        <a:off x="6238342" y="1841602"/>
        <a:ext cx="1763790" cy="12411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2BC51-2398-4493-ACF7-0AB9DB51C54B}" type="datetimeFigureOut">
              <a:rPr kumimoji="1" lang="ja-JP" altLang="en-US" smtClean="0"/>
              <a:t>2021/2/12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316C4-1B45-45D4-B391-1BCABADF539D}" type="slidenum">
              <a:rPr kumimoji="1" lang="ja-JP" altLang="en-US" smtClean="0"/>
              <a:t>‹#›</a:t>
            </a:fld>
            <a:endParaRPr kumimoji="1" lang="ja-JP" altLang="en-US"/>
          </a:p>
        </p:txBody>
      </p:sp>
    </p:spTree>
    <p:extLst>
      <p:ext uri="{BB962C8B-B14F-4D97-AF65-F5344CB8AC3E}">
        <p14:creationId xmlns:p14="http://schemas.microsoft.com/office/powerpoint/2010/main" val="24969188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1043030" rtl="0" eaLnBrk="1" fontAlgn="auto" latinLnBrk="0" hangingPunct="1">
              <a:lnSpc>
                <a:spcPct val="100000"/>
              </a:lnSpc>
              <a:spcBef>
                <a:spcPts val="0"/>
              </a:spcBef>
              <a:spcAft>
                <a:spcPts val="0"/>
              </a:spcAft>
              <a:buClrTx/>
              <a:buSzTx/>
              <a:buFontTx/>
              <a:buNone/>
              <a:tabLst/>
              <a:defRPr/>
            </a:pPr>
            <a:fld id="{F3D42E9F-EF54-8243-997B-A7DE2BF6842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104303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3232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DA5F40-B442-4532-B7EF-E0B8D1A1321A}" type="datetimeFigureOut">
              <a:rPr kumimoji="1" lang="ja-JP" altLang="en-US" smtClean="0"/>
              <a:t>2021/2/12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13DB39-731A-4950-B905-98DB643EA32A}" type="slidenum">
              <a:rPr kumimoji="1" lang="ja-JP" altLang="en-US" smtClean="0"/>
              <a:t>‹#›</a:t>
            </a:fld>
            <a:endParaRPr kumimoji="1" lang="ja-JP" altLang="en-US"/>
          </a:p>
        </p:txBody>
      </p:sp>
    </p:spTree>
    <p:extLst>
      <p:ext uri="{BB962C8B-B14F-4D97-AF65-F5344CB8AC3E}">
        <p14:creationId xmlns:p14="http://schemas.microsoft.com/office/powerpoint/2010/main" val="107306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 y="1007"/>
            <a:ext cx="9142803" cy="6855737"/>
          </a:xfrm>
          <a:prstGeom prst="rect">
            <a:avLst/>
          </a:prstGeom>
        </p:spPr>
      </p:pic>
      <p:sp>
        <p:nvSpPr>
          <p:cNvPr id="2" name="タイトル 1"/>
          <p:cNvSpPr>
            <a:spLocks noGrp="1"/>
          </p:cNvSpPr>
          <p:nvPr>
            <p:ph type="ctrTitle"/>
          </p:nvPr>
        </p:nvSpPr>
        <p:spPr>
          <a:xfrm>
            <a:off x="1355288" y="1213032"/>
            <a:ext cx="7157483" cy="1455226"/>
          </a:xfrm>
        </p:spPr>
        <p:txBody>
          <a:bodyPr>
            <a:normAutofit/>
          </a:bodyPr>
          <a:lstStyle>
            <a:lvl1pPr>
              <a:defRPr sz="3762"/>
            </a:lvl1pPr>
          </a:lstStyle>
          <a:p>
            <a:r>
              <a:rPr kumimoji="1" lang="ja-JP" altLang="en-US" dirty="0"/>
              <a:t>マスター タイトルの書式設定</a:t>
            </a:r>
          </a:p>
        </p:txBody>
      </p:sp>
      <p:sp>
        <p:nvSpPr>
          <p:cNvPr id="3" name="サブタイトル 2"/>
          <p:cNvSpPr>
            <a:spLocks noGrp="1"/>
          </p:cNvSpPr>
          <p:nvPr>
            <p:ph type="subTitle" idx="1"/>
          </p:nvPr>
        </p:nvSpPr>
        <p:spPr>
          <a:xfrm>
            <a:off x="2909488" y="2775895"/>
            <a:ext cx="5603283" cy="1104390"/>
          </a:xfrm>
        </p:spPr>
        <p:txBody>
          <a:bodyPr>
            <a:normAutofit/>
          </a:bodyPr>
          <a:lstStyle>
            <a:lvl1pPr marL="0" indent="0" algn="ctr">
              <a:buNone/>
              <a:defRPr sz="2394">
                <a:solidFill>
                  <a:schemeClr val="tx1">
                    <a:tint val="75000"/>
                  </a:schemeClr>
                </a:solidFill>
              </a:defRPr>
            </a:lvl1pPr>
            <a:lvl2pPr marL="445936" indent="0" algn="ctr">
              <a:buNone/>
              <a:defRPr>
                <a:solidFill>
                  <a:schemeClr val="tx1">
                    <a:tint val="75000"/>
                  </a:schemeClr>
                </a:solidFill>
              </a:defRPr>
            </a:lvl2pPr>
            <a:lvl3pPr marL="891873" indent="0" algn="ctr">
              <a:buNone/>
              <a:defRPr>
                <a:solidFill>
                  <a:schemeClr val="tx1">
                    <a:tint val="75000"/>
                  </a:schemeClr>
                </a:solidFill>
              </a:defRPr>
            </a:lvl3pPr>
            <a:lvl4pPr marL="1337811" indent="0" algn="ctr">
              <a:buNone/>
              <a:defRPr>
                <a:solidFill>
                  <a:schemeClr val="tx1">
                    <a:tint val="75000"/>
                  </a:schemeClr>
                </a:solidFill>
              </a:defRPr>
            </a:lvl4pPr>
            <a:lvl5pPr marL="1783747" indent="0" algn="ctr">
              <a:buNone/>
              <a:defRPr>
                <a:solidFill>
                  <a:schemeClr val="tx1">
                    <a:tint val="75000"/>
                  </a:schemeClr>
                </a:solidFill>
              </a:defRPr>
            </a:lvl5pPr>
            <a:lvl6pPr marL="2229684" indent="0" algn="ctr">
              <a:buNone/>
              <a:defRPr>
                <a:solidFill>
                  <a:schemeClr val="tx1">
                    <a:tint val="75000"/>
                  </a:schemeClr>
                </a:solidFill>
              </a:defRPr>
            </a:lvl6pPr>
            <a:lvl7pPr marL="2675620" indent="0" algn="ctr">
              <a:buNone/>
              <a:defRPr>
                <a:solidFill>
                  <a:schemeClr val="tx1">
                    <a:tint val="75000"/>
                  </a:schemeClr>
                </a:solidFill>
              </a:defRPr>
            </a:lvl7pPr>
            <a:lvl8pPr marL="3121559" indent="0" algn="ctr">
              <a:buNone/>
              <a:defRPr>
                <a:solidFill>
                  <a:schemeClr val="tx1">
                    <a:tint val="75000"/>
                  </a:schemeClr>
                </a:solidFill>
              </a:defRPr>
            </a:lvl8pPr>
            <a:lvl9pPr marL="3567497" indent="0" algn="ctr">
              <a:buNone/>
              <a:defRPr>
                <a:solidFill>
                  <a:schemeClr val="tx1">
                    <a:tint val="75000"/>
                  </a:schemeClr>
                </a:solidFill>
              </a:defRPr>
            </a:lvl9pPr>
          </a:lstStyle>
          <a:p>
            <a:r>
              <a:rPr kumimoji="1" lang="ja-JP" altLang="en-US" dirty="0"/>
              <a:t>マスター サブタイトルの書式設定</a:t>
            </a:r>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08283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 y="1007"/>
            <a:ext cx="9142803" cy="6855737"/>
          </a:xfrm>
          <a:prstGeom prst="rect">
            <a:avLst/>
          </a:prstGeom>
        </p:spPr>
      </p:pic>
      <p:sp>
        <p:nvSpPr>
          <p:cNvPr id="2" name="タイトル 1"/>
          <p:cNvSpPr>
            <a:spLocks noGrp="1"/>
          </p:cNvSpPr>
          <p:nvPr>
            <p:ph type="ctrTitle"/>
          </p:nvPr>
        </p:nvSpPr>
        <p:spPr>
          <a:xfrm>
            <a:off x="1355288" y="1213032"/>
            <a:ext cx="7157483" cy="1455226"/>
          </a:xfrm>
        </p:spPr>
        <p:txBody>
          <a:bodyPr>
            <a:normAutofit/>
          </a:bodyPr>
          <a:lstStyle>
            <a:lvl1pPr>
              <a:defRPr sz="3762"/>
            </a:lvl1pPr>
          </a:lstStyle>
          <a:p>
            <a:r>
              <a:rPr kumimoji="1" lang="ja-JP" altLang="en-US" dirty="0"/>
              <a:t>マスター タイトルの書式設定</a:t>
            </a:r>
          </a:p>
        </p:txBody>
      </p:sp>
      <p:sp>
        <p:nvSpPr>
          <p:cNvPr id="3" name="サブタイトル 2"/>
          <p:cNvSpPr>
            <a:spLocks noGrp="1"/>
          </p:cNvSpPr>
          <p:nvPr>
            <p:ph type="subTitle" idx="1"/>
          </p:nvPr>
        </p:nvSpPr>
        <p:spPr>
          <a:xfrm>
            <a:off x="2909488" y="2775895"/>
            <a:ext cx="5603283" cy="1104390"/>
          </a:xfrm>
        </p:spPr>
        <p:txBody>
          <a:bodyPr>
            <a:normAutofit/>
          </a:bodyPr>
          <a:lstStyle>
            <a:lvl1pPr marL="0" indent="0" algn="ctr">
              <a:buNone/>
              <a:defRPr sz="2394">
                <a:solidFill>
                  <a:schemeClr val="tx1">
                    <a:tint val="75000"/>
                  </a:schemeClr>
                </a:solidFill>
              </a:defRPr>
            </a:lvl1pPr>
            <a:lvl2pPr marL="445936" indent="0" algn="ctr">
              <a:buNone/>
              <a:defRPr>
                <a:solidFill>
                  <a:schemeClr val="tx1">
                    <a:tint val="75000"/>
                  </a:schemeClr>
                </a:solidFill>
              </a:defRPr>
            </a:lvl2pPr>
            <a:lvl3pPr marL="891873" indent="0" algn="ctr">
              <a:buNone/>
              <a:defRPr>
                <a:solidFill>
                  <a:schemeClr val="tx1">
                    <a:tint val="75000"/>
                  </a:schemeClr>
                </a:solidFill>
              </a:defRPr>
            </a:lvl3pPr>
            <a:lvl4pPr marL="1337811" indent="0" algn="ctr">
              <a:buNone/>
              <a:defRPr>
                <a:solidFill>
                  <a:schemeClr val="tx1">
                    <a:tint val="75000"/>
                  </a:schemeClr>
                </a:solidFill>
              </a:defRPr>
            </a:lvl4pPr>
            <a:lvl5pPr marL="1783747" indent="0" algn="ctr">
              <a:buNone/>
              <a:defRPr>
                <a:solidFill>
                  <a:schemeClr val="tx1">
                    <a:tint val="75000"/>
                  </a:schemeClr>
                </a:solidFill>
              </a:defRPr>
            </a:lvl5pPr>
            <a:lvl6pPr marL="2229684" indent="0" algn="ctr">
              <a:buNone/>
              <a:defRPr>
                <a:solidFill>
                  <a:schemeClr val="tx1">
                    <a:tint val="75000"/>
                  </a:schemeClr>
                </a:solidFill>
              </a:defRPr>
            </a:lvl6pPr>
            <a:lvl7pPr marL="2675620" indent="0" algn="ctr">
              <a:buNone/>
              <a:defRPr>
                <a:solidFill>
                  <a:schemeClr val="tx1">
                    <a:tint val="75000"/>
                  </a:schemeClr>
                </a:solidFill>
              </a:defRPr>
            </a:lvl7pPr>
            <a:lvl8pPr marL="3121559" indent="0" algn="ctr">
              <a:buNone/>
              <a:defRPr>
                <a:solidFill>
                  <a:schemeClr val="tx1">
                    <a:tint val="75000"/>
                  </a:schemeClr>
                </a:solidFill>
              </a:defRPr>
            </a:lvl8pPr>
            <a:lvl9pPr marL="3567497" indent="0" algn="ctr">
              <a:buNone/>
              <a:defRPr>
                <a:solidFill>
                  <a:schemeClr val="tx1">
                    <a:tint val="75000"/>
                  </a:schemeClr>
                </a:solidFill>
              </a:defRPr>
            </a:lvl9pPr>
          </a:lstStyle>
          <a:p>
            <a:r>
              <a:rPr kumimoji="1" lang="ja-JP" altLang="en-US" dirty="0"/>
              <a:t>マスター サブタイトルの書式設定</a:t>
            </a:r>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39329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 y="1007"/>
            <a:ext cx="9142803" cy="6855737"/>
          </a:xfrm>
          <a:prstGeom prst="rect">
            <a:avLst/>
          </a:prstGeom>
        </p:spPr>
      </p:pic>
      <p:sp>
        <p:nvSpPr>
          <p:cNvPr id="2" name="タイトル 1"/>
          <p:cNvSpPr>
            <a:spLocks noGrp="1"/>
          </p:cNvSpPr>
          <p:nvPr>
            <p:ph type="title"/>
          </p:nvPr>
        </p:nvSpPr>
        <p:spPr>
          <a:xfrm>
            <a:off x="692804" y="274639"/>
            <a:ext cx="7993996" cy="803179"/>
          </a:xfrm>
        </p:spPr>
        <p:txBody>
          <a:bodyPr>
            <a:normAutofit/>
          </a:bodyPr>
          <a:lstStyle>
            <a:lvl1pPr>
              <a:defRPr sz="3079"/>
            </a:lvl1pPr>
          </a:lstStyle>
          <a:p>
            <a:r>
              <a:rPr kumimoji="1" lang="ja-JP" altLang="en-US"/>
              <a:t>マスター タイトルの書式設定</a:t>
            </a:r>
          </a:p>
        </p:txBody>
      </p:sp>
      <p:sp>
        <p:nvSpPr>
          <p:cNvPr id="3" name="コンテンツ プレースホルダー 2"/>
          <p:cNvSpPr>
            <a:spLocks noGrp="1"/>
          </p:cNvSpPr>
          <p:nvPr>
            <p:ph idx="1"/>
          </p:nvPr>
        </p:nvSpPr>
        <p:spPr>
          <a:xfrm>
            <a:off x="692804" y="1327603"/>
            <a:ext cx="7993996" cy="4525964"/>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3F8F62-4B69-4807-A995-6ABEF3369C67}" type="slidenum">
              <a:rPr kumimoji="1" lang="ja-JP" altLang="en-US" smtClean="0"/>
              <a:t>‹#›</a:t>
            </a:fld>
            <a:endParaRPr kumimoji="1" lang="ja-JP" altLang="en-US"/>
          </a:p>
        </p:txBody>
      </p:sp>
    </p:spTree>
    <p:extLst>
      <p:ext uri="{BB962C8B-B14F-4D97-AF65-F5344CB8AC3E}">
        <p14:creationId xmlns:p14="http://schemas.microsoft.com/office/powerpoint/2010/main" val="3514397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BDA5F40-B442-4532-B7EF-E0B8D1A1321A}" type="datetimeFigureOut">
              <a:rPr kumimoji="1" lang="ja-JP" altLang="en-US" smtClean="0"/>
              <a:t>2021/2/12</a:t>
            </a:fld>
            <a:endParaRPr kumimoji="1" lang="ja-JP" alt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kumimoji="1" lang="ja-JP" alt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F13DB39-731A-4950-B905-98DB643EA32A}" type="slidenum">
              <a:rPr kumimoji="1" lang="ja-JP" altLang="en-US" smtClean="0"/>
              <a:t>‹#›</a:t>
            </a:fld>
            <a:endParaRPr kumimoji="1" lang="ja-JP" altLang="en-US"/>
          </a:p>
        </p:txBody>
      </p:sp>
    </p:spTree>
    <p:extLst>
      <p:ext uri="{BB962C8B-B14F-4D97-AF65-F5344CB8AC3E}">
        <p14:creationId xmlns:p14="http://schemas.microsoft.com/office/powerpoint/2010/main" val="3853810611"/>
      </p:ext>
    </p:extLst>
  </p:cSld>
  <p:clrMap bg1="dk1" tx1="lt1" bg2="dk2" tx2="lt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kumimoji="1"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kumimoji="1"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92804" y="274639"/>
            <a:ext cx="7993996" cy="1095377"/>
          </a:xfrm>
          <a:prstGeom prst="rect">
            <a:avLst/>
          </a:prstGeom>
        </p:spPr>
        <p:txBody>
          <a:bodyPr vert="horz" lIns="104304" tIns="52151" rIns="104304" bIns="52151"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69600" y="1469681"/>
            <a:ext cx="8017200" cy="4751403"/>
          </a:xfrm>
          <a:prstGeom prst="rect">
            <a:avLst/>
          </a:prstGeom>
        </p:spPr>
        <p:txBody>
          <a:bodyPr vert="horz" lIns="104304" tIns="52151" rIns="104304" bIns="52151"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3124201" y="6356353"/>
            <a:ext cx="2895600" cy="365125"/>
          </a:xfrm>
          <a:prstGeom prst="rect">
            <a:avLst/>
          </a:prstGeom>
        </p:spPr>
        <p:txBody>
          <a:bodyPr vert="horz" lIns="104304" tIns="52151" rIns="104304" bIns="52151" rtlCol="0" anchor="ctr"/>
          <a:lstStyle>
            <a:lvl1pPr algn="ctr">
              <a:defRPr sz="1197">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3"/>
            <a:ext cx="2133600" cy="365125"/>
          </a:xfrm>
          <a:prstGeom prst="rect">
            <a:avLst/>
          </a:prstGeom>
        </p:spPr>
        <p:txBody>
          <a:bodyPr vert="horz" lIns="104304" tIns="52151" rIns="104304" bIns="52151" rtlCol="0" anchor="ctr"/>
          <a:lstStyle>
            <a:lvl1pPr algn="r">
              <a:defRPr sz="1197">
                <a:solidFill>
                  <a:schemeClr val="tx1">
                    <a:tint val="75000"/>
                  </a:schemeClr>
                </a:solidFill>
              </a:defRPr>
            </a:lvl1pPr>
          </a:lstStyle>
          <a:p>
            <a:fld id="{6E3F8F62-4B69-4807-A995-6ABEF3369C67}" type="slidenum">
              <a:rPr kumimoji="1" lang="ja-JP" altLang="en-US" smtClean="0"/>
              <a:t>‹#›</a:t>
            </a:fld>
            <a:endParaRPr kumimoji="1" lang="ja-JP" altLang="en-US"/>
          </a:p>
        </p:txBody>
      </p:sp>
    </p:spTree>
    <p:extLst>
      <p:ext uri="{BB962C8B-B14F-4D97-AF65-F5344CB8AC3E}">
        <p14:creationId xmlns:p14="http://schemas.microsoft.com/office/powerpoint/2010/main" val="3197195738"/>
      </p:ext>
    </p:extLst>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ctr" defTabSz="891873" rtl="0" eaLnBrk="1" latinLnBrk="0" hangingPunct="1">
        <a:spcBef>
          <a:spcPct val="0"/>
        </a:spcBef>
        <a:buNone/>
        <a:defRPr kumimoji="1" sz="3420" kern="1200">
          <a:solidFill>
            <a:schemeClr val="tx1"/>
          </a:solidFill>
          <a:latin typeface="+mj-lt"/>
          <a:ea typeface="+mj-ea"/>
          <a:cs typeface="+mj-cs"/>
        </a:defRPr>
      </a:lvl1pPr>
    </p:titleStyle>
    <p:bodyStyle>
      <a:lvl1pPr marL="334452" indent="-334452" algn="l" defTabSz="891873" rtl="0" eaLnBrk="1" latinLnBrk="0" hangingPunct="1">
        <a:spcBef>
          <a:spcPct val="20000"/>
        </a:spcBef>
        <a:buFont typeface="Arial" panose="020B0604020202020204" pitchFamily="34" charset="0"/>
        <a:buChar char="•"/>
        <a:defRPr kumimoji="1" sz="3079" kern="1200">
          <a:solidFill>
            <a:schemeClr val="tx1"/>
          </a:solidFill>
          <a:latin typeface="+mn-lt"/>
          <a:ea typeface="+mn-ea"/>
          <a:cs typeface="+mn-cs"/>
        </a:defRPr>
      </a:lvl1pPr>
      <a:lvl2pPr marL="724648" indent="-278711" algn="l" defTabSz="891873" rtl="0" eaLnBrk="1" latinLnBrk="0" hangingPunct="1">
        <a:spcBef>
          <a:spcPct val="20000"/>
        </a:spcBef>
        <a:buFont typeface="Arial" panose="020B0604020202020204" pitchFamily="34" charset="0"/>
        <a:buChar char="–"/>
        <a:defRPr kumimoji="1" sz="2736" kern="1200">
          <a:solidFill>
            <a:schemeClr val="tx1"/>
          </a:solidFill>
          <a:latin typeface="+mn-lt"/>
          <a:ea typeface="+mn-ea"/>
          <a:cs typeface="+mn-cs"/>
        </a:defRPr>
      </a:lvl2pPr>
      <a:lvl3pPr marL="1114842" indent="-222969" algn="l" defTabSz="891873" rtl="0" eaLnBrk="1" latinLnBrk="0" hangingPunct="1">
        <a:spcBef>
          <a:spcPct val="20000"/>
        </a:spcBef>
        <a:buFont typeface="Arial" panose="020B0604020202020204" pitchFamily="34" charset="0"/>
        <a:buChar char="•"/>
        <a:defRPr kumimoji="1" sz="2223" kern="1200">
          <a:solidFill>
            <a:schemeClr val="tx1"/>
          </a:solidFill>
          <a:latin typeface="+mn-lt"/>
          <a:ea typeface="+mn-ea"/>
          <a:cs typeface="+mn-cs"/>
        </a:defRPr>
      </a:lvl3pPr>
      <a:lvl4pPr marL="1560778" indent="-222969" algn="l" defTabSz="891873" rtl="0" eaLnBrk="1" latinLnBrk="0" hangingPunct="1">
        <a:spcBef>
          <a:spcPct val="20000"/>
        </a:spcBef>
        <a:buFont typeface="Arial" panose="020B0604020202020204" pitchFamily="34" charset="0"/>
        <a:buChar char="–"/>
        <a:defRPr kumimoji="1" sz="1881" kern="1200">
          <a:solidFill>
            <a:schemeClr val="tx1"/>
          </a:solidFill>
          <a:latin typeface="+mn-lt"/>
          <a:ea typeface="+mn-ea"/>
          <a:cs typeface="+mn-cs"/>
        </a:defRPr>
      </a:lvl4pPr>
      <a:lvl5pPr marL="2006715" indent="-222969" algn="l" defTabSz="891873" rtl="0" eaLnBrk="1" latinLnBrk="0" hangingPunct="1">
        <a:spcBef>
          <a:spcPct val="20000"/>
        </a:spcBef>
        <a:buFont typeface="Arial" panose="020B0604020202020204" pitchFamily="34" charset="0"/>
        <a:buChar char="»"/>
        <a:defRPr kumimoji="1" sz="1881" kern="1200">
          <a:solidFill>
            <a:schemeClr val="tx1"/>
          </a:solidFill>
          <a:latin typeface="+mn-lt"/>
          <a:ea typeface="+mn-ea"/>
          <a:cs typeface="+mn-cs"/>
        </a:defRPr>
      </a:lvl5pPr>
      <a:lvl6pPr marL="2452652" indent="-222969" algn="l" defTabSz="891873" rtl="0" eaLnBrk="1" latinLnBrk="0" hangingPunct="1">
        <a:spcBef>
          <a:spcPct val="20000"/>
        </a:spcBef>
        <a:buFont typeface="Arial" panose="020B0604020202020204" pitchFamily="34" charset="0"/>
        <a:buChar char="•"/>
        <a:defRPr kumimoji="1" sz="1881" kern="1200">
          <a:solidFill>
            <a:schemeClr val="tx1"/>
          </a:solidFill>
          <a:latin typeface="+mn-lt"/>
          <a:ea typeface="+mn-ea"/>
          <a:cs typeface="+mn-cs"/>
        </a:defRPr>
      </a:lvl6pPr>
      <a:lvl7pPr marL="2898591" indent="-222969" algn="l" defTabSz="891873" rtl="0" eaLnBrk="1" latinLnBrk="0" hangingPunct="1">
        <a:spcBef>
          <a:spcPct val="20000"/>
        </a:spcBef>
        <a:buFont typeface="Arial" panose="020B0604020202020204" pitchFamily="34" charset="0"/>
        <a:buChar char="•"/>
        <a:defRPr kumimoji="1" sz="1881" kern="1200">
          <a:solidFill>
            <a:schemeClr val="tx1"/>
          </a:solidFill>
          <a:latin typeface="+mn-lt"/>
          <a:ea typeface="+mn-ea"/>
          <a:cs typeface="+mn-cs"/>
        </a:defRPr>
      </a:lvl7pPr>
      <a:lvl8pPr marL="3344528" indent="-222969" algn="l" defTabSz="891873" rtl="0" eaLnBrk="1" latinLnBrk="0" hangingPunct="1">
        <a:spcBef>
          <a:spcPct val="20000"/>
        </a:spcBef>
        <a:buFont typeface="Arial" panose="020B0604020202020204" pitchFamily="34" charset="0"/>
        <a:buChar char="•"/>
        <a:defRPr kumimoji="1" sz="1881" kern="1200">
          <a:solidFill>
            <a:schemeClr val="tx1"/>
          </a:solidFill>
          <a:latin typeface="+mn-lt"/>
          <a:ea typeface="+mn-ea"/>
          <a:cs typeface="+mn-cs"/>
        </a:defRPr>
      </a:lvl8pPr>
      <a:lvl9pPr marL="3790463" indent="-222969" algn="l" defTabSz="891873" rtl="0" eaLnBrk="1" latinLnBrk="0" hangingPunct="1">
        <a:spcBef>
          <a:spcPct val="20000"/>
        </a:spcBef>
        <a:buFont typeface="Arial" panose="020B0604020202020204" pitchFamily="34" charset="0"/>
        <a:buChar char="•"/>
        <a:defRPr kumimoji="1" sz="1881" kern="1200">
          <a:solidFill>
            <a:schemeClr val="tx1"/>
          </a:solidFill>
          <a:latin typeface="+mn-lt"/>
          <a:ea typeface="+mn-ea"/>
          <a:cs typeface="+mn-cs"/>
        </a:defRPr>
      </a:lvl9pPr>
    </p:bodyStyle>
    <p:otherStyle>
      <a:defPPr>
        <a:defRPr lang="ja-JP"/>
      </a:defPPr>
      <a:lvl1pPr marL="0" algn="l" defTabSz="891873" rtl="0" eaLnBrk="1" latinLnBrk="0" hangingPunct="1">
        <a:defRPr kumimoji="1" sz="1710" kern="1200">
          <a:solidFill>
            <a:schemeClr val="tx1"/>
          </a:solidFill>
          <a:latin typeface="+mn-lt"/>
          <a:ea typeface="+mn-ea"/>
          <a:cs typeface="+mn-cs"/>
        </a:defRPr>
      </a:lvl1pPr>
      <a:lvl2pPr marL="445936" algn="l" defTabSz="891873" rtl="0" eaLnBrk="1" latinLnBrk="0" hangingPunct="1">
        <a:defRPr kumimoji="1" sz="1710" kern="1200">
          <a:solidFill>
            <a:schemeClr val="tx1"/>
          </a:solidFill>
          <a:latin typeface="+mn-lt"/>
          <a:ea typeface="+mn-ea"/>
          <a:cs typeface="+mn-cs"/>
        </a:defRPr>
      </a:lvl2pPr>
      <a:lvl3pPr marL="891873" algn="l" defTabSz="891873" rtl="0" eaLnBrk="1" latinLnBrk="0" hangingPunct="1">
        <a:defRPr kumimoji="1" sz="1710" kern="1200">
          <a:solidFill>
            <a:schemeClr val="tx1"/>
          </a:solidFill>
          <a:latin typeface="+mn-lt"/>
          <a:ea typeface="+mn-ea"/>
          <a:cs typeface="+mn-cs"/>
        </a:defRPr>
      </a:lvl3pPr>
      <a:lvl4pPr marL="1337811" algn="l" defTabSz="891873" rtl="0" eaLnBrk="1" latinLnBrk="0" hangingPunct="1">
        <a:defRPr kumimoji="1" sz="1710" kern="1200">
          <a:solidFill>
            <a:schemeClr val="tx1"/>
          </a:solidFill>
          <a:latin typeface="+mn-lt"/>
          <a:ea typeface="+mn-ea"/>
          <a:cs typeface="+mn-cs"/>
        </a:defRPr>
      </a:lvl4pPr>
      <a:lvl5pPr marL="1783747" algn="l" defTabSz="891873" rtl="0" eaLnBrk="1" latinLnBrk="0" hangingPunct="1">
        <a:defRPr kumimoji="1" sz="1710" kern="1200">
          <a:solidFill>
            <a:schemeClr val="tx1"/>
          </a:solidFill>
          <a:latin typeface="+mn-lt"/>
          <a:ea typeface="+mn-ea"/>
          <a:cs typeface="+mn-cs"/>
        </a:defRPr>
      </a:lvl5pPr>
      <a:lvl6pPr marL="2229684" algn="l" defTabSz="891873" rtl="0" eaLnBrk="1" latinLnBrk="0" hangingPunct="1">
        <a:defRPr kumimoji="1" sz="1710" kern="1200">
          <a:solidFill>
            <a:schemeClr val="tx1"/>
          </a:solidFill>
          <a:latin typeface="+mn-lt"/>
          <a:ea typeface="+mn-ea"/>
          <a:cs typeface="+mn-cs"/>
        </a:defRPr>
      </a:lvl6pPr>
      <a:lvl7pPr marL="2675620" algn="l" defTabSz="891873" rtl="0" eaLnBrk="1" latinLnBrk="0" hangingPunct="1">
        <a:defRPr kumimoji="1" sz="1710" kern="1200">
          <a:solidFill>
            <a:schemeClr val="tx1"/>
          </a:solidFill>
          <a:latin typeface="+mn-lt"/>
          <a:ea typeface="+mn-ea"/>
          <a:cs typeface="+mn-cs"/>
        </a:defRPr>
      </a:lvl7pPr>
      <a:lvl8pPr marL="3121559" algn="l" defTabSz="891873" rtl="0" eaLnBrk="1" latinLnBrk="0" hangingPunct="1">
        <a:defRPr kumimoji="1" sz="1710" kern="1200">
          <a:solidFill>
            <a:schemeClr val="tx1"/>
          </a:solidFill>
          <a:latin typeface="+mn-lt"/>
          <a:ea typeface="+mn-ea"/>
          <a:cs typeface="+mn-cs"/>
        </a:defRPr>
      </a:lvl8pPr>
      <a:lvl9pPr marL="3567497" algn="l" defTabSz="891873" rtl="0" eaLnBrk="1" latinLnBrk="0" hangingPunct="1">
        <a:defRPr kumimoji="1" sz="17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bg2"/>
                </a:solidFill>
              </a:rPr>
              <a:t>単元と目標</a:t>
            </a:r>
            <a:endParaRPr kumimoji="1" lang="ja-JP" altLang="en-US" dirty="0">
              <a:solidFill>
                <a:schemeClr val="bg2"/>
              </a:solidFill>
            </a:endParaRPr>
          </a:p>
        </p:txBody>
      </p:sp>
      <p:sp>
        <p:nvSpPr>
          <p:cNvPr id="3" name="コンテンツ プレースホルダー 2"/>
          <p:cNvSpPr>
            <a:spLocks noGrp="1"/>
          </p:cNvSpPr>
          <p:nvPr>
            <p:ph idx="1"/>
          </p:nvPr>
        </p:nvSpPr>
        <p:spPr>
          <a:xfrm>
            <a:off x="156155" y="1958869"/>
            <a:ext cx="6447501" cy="2910580"/>
          </a:xfrm>
        </p:spPr>
        <p:txBody>
          <a:bodyPr>
            <a:normAutofit/>
          </a:bodyPr>
          <a:lstStyle/>
          <a:p>
            <a:r>
              <a:rPr lang="ja-JP" altLang="en-US" sz="1800" dirty="0">
                <a:solidFill>
                  <a:schemeClr val="bg2"/>
                </a:solidFill>
              </a:rPr>
              <a:t>単元：</a:t>
            </a:r>
            <a:r>
              <a:rPr lang="ja-JP" altLang="ja-JP" sz="1800" dirty="0">
                <a:solidFill>
                  <a:schemeClr val="bg2"/>
                </a:solidFill>
              </a:rPr>
              <a:t>ことわざを通して言葉に興味を持ち、身の回りの言葉の意味や使い方を考えよう</a:t>
            </a:r>
            <a:r>
              <a:rPr lang="ja-JP" altLang="en-US" sz="1800" dirty="0">
                <a:solidFill>
                  <a:schemeClr val="bg2"/>
                </a:solidFill>
              </a:rPr>
              <a:t>。</a:t>
            </a:r>
            <a:endParaRPr lang="en-US" altLang="ja-JP" sz="1800" dirty="0">
              <a:solidFill>
                <a:schemeClr val="bg2"/>
              </a:solidFill>
            </a:endParaRPr>
          </a:p>
          <a:p>
            <a:r>
              <a:rPr lang="ja-JP" altLang="en-US" sz="1800" dirty="0">
                <a:solidFill>
                  <a:schemeClr val="bg2"/>
                </a:solidFill>
              </a:rPr>
              <a:t>目標：</a:t>
            </a:r>
          </a:p>
        </p:txBody>
      </p:sp>
      <p:graphicFrame>
        <p:nvGraphicFramePr>
          <p:cNvPr id="4" name="表 3"/>
          <p:cNvGraphicFramePr>
            <a:graphicFrameLocks noGrp="1"/>
          </p:cNvGraphicFramePr>
          <p:nvPr>
            <p:extLst/>
          </p:nvPr>
        </p:nvGraphicFramePr>
        <p:xfrm>
          <a:off x="382767" y="3087591"/>
          <a:ext cx="8115190" cy="2716051"/>
        </p:xfrm>
        <a:graphic>
          <a:graphicData uri="http://schemas.openxmlformats.org/drawingml/2006/table">
            <a:tbl>
              <a:tblPr>
                <a:tableStyleId>{5C22544A-7EE6-4342-B048-85BDC9FD1C3A}</a:tableStyleId>
              </a:tblPr>
              <a:tblGrid>
                <a:gridCol w="6329257">
                  <a:extLst>
                    <a:ext uri="{9D8B030D-6E8A-4147-A177-3AD203B41FA5}">
                      <a16:colId xmlns:a16="http://schemas.microsoft.com/office/drawing/2014/main" val="2072031248"/>
                    </a:ext>
                  </a:extLst>
                </a:gridCol>
                <a:gridCol w="1785933">
                  <a:extLst>
                    <a:ext uri="{9D8B030D-6E8A-4147-A177-3AD203B41FA5}">
                      <a16:colId xmlns:a16="http://schemas.microsoft.com/office/drawing/2014/main" val="465935711"/>
                    </a:ext>
                  </a:extLst>
                </a:gridCol>
              </a:tblGrid>
              <a:tr h="718251">
                <a:tc>
                  <a:txBody>
                    <a:bodyPr/>
                    <a:lstStyle/>
                    <a:p>
                      <a:pPr algn="l">
                        <a:spcAft>
                          <a:spcPts val="0"/>
                        </a:spcAft>
                      </a:pPr>
                      <a:r>
                        <a:rPr lang="ja-JP" sz="1800" u="sng" kern="0" dirty="0">
                          <a:solidFill>
                            <a:srgbClr val="FF0000"/>
                          </a:solidFill>
                          <a:effectLst/>
                        </a:rPr>
                        <a:t>文や文章の組立て，語句の意味，用法及び表記の仕方などを理解し，語彙を豊かにすることができる。</a:t>
                      </a:r>
                      <a:endParaRPr lang="ja-JP" sz="1500" u="sng"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tc>
                <a:tc rowSpan="2">
                  <a:txBody>
                    <a:bodyPr/>
                    <a:lstStyle/>
                    <a:p>
                      <a:pPr algn="ctr">
                        <a:spcAft>
                          <a:spcPts val="0"/>
                        </a:spcAft>
                      </a:pPr>
                      <a:r>
                        <a:rPr lang="ja-JP" sz="1500" kern="100">
                          <a:effectLst/>
                        </a:rPr>
                        <a:t>【知識・理解】</a:t>
                      </a:r>
                      <a:endParaRPr lang="ja-JP" sz="15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extLst>
                  <a:ext uri="{0D108BD9-81ED-4DB2-BD59-A6C34878D82A}">
                    <a16:rowId xmlns:a16="http://schemas.microsoft.com/office/drawing/2014/main" val="85676453"/>
                  </a:ext>
                </a:extLst>
              </a:tr>
              <a:tr h="279496">
                <a:tc>
                  <a:txBody>
                    <a:bodyPr/>
                    <a:lstStyle/>
                    <a:p>
                      <a:pPr algn="just">
                        <a:spcAft>
                          <a:spcPts val="0"/>
                        </a:spcAft>
                      </a:pPr>
                      <a:r>
                        <a:rPr lang="ja-JP" sz="1200" kern="100" dirty="0">
                          <a:effectLst/>
                        </a:rPr>
                        <a:t>「伝統的な言語事項と国語に関する特質」の（１）のイの（イ）</a:t>
                      </a:r>
                      <a:endParaRPr 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tc>
                <a:tc vMerge="1">
                  <a:txBody>
                    <a:bodyPr/>
                    <a:lstStyle/>
                    <a:p>
                      <a:endParaRPr kumimoji="1" lang="ja-JP" altLang="en-US"/>
                    </a:p>
                  </a:txBody>
                  <a:tcPr/>
                </a:tc>
                <a:extLst>
                  <a:ext uri="{0D108BD9-81ED-4DB2-BD59-A6C34878D82A}">
                    <a16:rowId xmlns:a16="http://schemas.microsoft.com/office/drawing/2014/main" val="1979457607"/>
                  </a:ext>
                </a:extLst>
              </a:tr>
              <a:tr h="614891">
                <a:tc>
                  <a:txBody>
                    <a:bodyPr/>
                    <a:lstStyle/>
                    <a:p>
                      <a:pPr algn="l">
                        <a:spcAft>
                          <a:spcPts val="0"/>
                        </a:spcAft>
                      </a:pPr>
                      <a:r>
                        <a:rPr lang="ja-JP" sz="1800" u="none" kern="0" dirty="0">
                          <a:effectLst/>
                        </a:rPr>
                        <a:t>文章の構成や展開を確かめ，内容や表現の仕方について評価したり，書き手の意図をとらえたりすることができる。</a:t>
                      </a:r>
                      <a:endParaRPr lang="ja-JP" sz="1500" u="none"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tc>
                <a:tc rowSpan="2">
                  <a:txBody>
                    <a:bodyPr/>
                    <a:lstStyle/>
                    <a:p>
                      <a:pPr algn="ctr">
                        <a:spcAft>
                          <a:spcPts val="0"/>
                        </a:spcAft>
                      </a:pPr>
                      <a:r>
                        <a:rPr lang="ja-JP" sz="1500" kern="100">
                          <a:effectLst/>
                        </a:rPr>
                        <a:t>【読む能力】</a:t>
                      </a:r>
                      <a:endParaRPr lang="ja-JP" sz="15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extLst>
                  <a:ext uri="{0D108BD9-81ED-4DB2-BD59-A6C34878D82A}">
                    <a16:rowId xmlns:a16="http://schemas.microsoft.com/office/drawing/2014/main" val="326501853"/>
                  </a:ext>
                </a:extLst>
              </a:tr>
              <a:tr h="227816">
                <a:tc>
                  <a:txBody>
                    <a:bodyPr/>
                    <a:lstStyle/>
                    <a:p>
                      <a:pPr algn="just">
                        <a:spcAft>
                          <a:spcPts val="0"/>
                        </a:spcAft>
                      </a:pPr>
                      <a:r>
                        <a:rPr lang="ja-JP" sz="1200" kern="100" dirty="0">
                          <a:effectLst/>
                        </a:rPr>
                        <a:t>学習指導要領「読むこと」の（１）のエ　　　　　　　　　　　</a:t>
                      </a:r>
                      <a:endParaRPr 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tc>
                <a:tc vMerge="1">
                  <a:txBody>
                    <a:bodyPr/>
                    <a:lstStyle/>
                    <a:p>
                      <a:endParaRPr kumimoji="1" lang="ja-JP" altLang="en-US"/>
                    </a:p>
                  </a:txBody>
                  <a:tcPr/>
                </a:tc>
                <a:extLst>
                  <a:ext uri="{0D108BD9-81ED-4DB2-BD59-A6C34878D82A}">
                    <a16:rowId xmlns:a16="http://schemas.microsoft.com/office/drawing/2014/main" val="1165952312"/>
                  </a:ext>
                </a:extLst>
              </a:tr>
              <a:tr h="548640">
                <a:tc>
                  <a:txBody>
                    <a:bodyPr/>
                    <a:lstStyle/>
                    <a:p>
                      <a:pPr algn="l">
                        <a:spcAft>
                          <a:spcPts val="0"/>
                        </a:spcAft>
                      </a:pPr>
                      <a:r>
                        <a:rPr lang="ja-JP" sz="1800" kern="0">
                          <a:effectLst/>
                        </a:rPr>
                        <a:t>文章の構成や展開を確かめ，内容や表現の仕方について評価したり，書き手の意図をとらえたりしようとする。</a:t>
                      </a:r>
                      <a:endParaRPr lang="ja-JP" sz="15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tc>
                <a:tc rowSpan="2">
                  <a:txBody>
                    <a:bodyPr/>
                    <a:lstStyle/>
                    <a:p>
                      <a:pPr algn="just">
                        <a:spcAft>
                          <a:spcPts val="0"/>
                        </a:spcAft>
                      </a:pPr>
                      <a:r>
                        <a:rPr lang="ja-JP" sz="1500" kern="100" dirty="0">
                          <a:effectLst/>
                        </a:rPr>
                        <a:t>【関心・意欲・態度】</a:t>
                      </a:r>
                      <a:endParaRPr 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extLst>
                  <a:ext uri="{0D108BD9-81ED-4DB2-BD59-A6C34878D82A}">
                    <a16:rowId xmlns:a16="http://schemas.microsoft.com/office/drawing/2014/main" val="1647862357"/>
                  </a:ext>
                </a:extLst>
              </a:tr>
              <a:tr h="326957">
                <a:tc>
                  <a:txBody>
                    <a:bodyPr/>
                    <a:lstStyle/>
                    <a:p>
                      <a:pPr algn="just">
                        <a:spcAft>
                          <a:spcPts val="0"/>
                        </a:spcAft>
                      </a:pPr>
                      <a:r>
                        <a:rPr lang="ja-JP" sz="1200" kern="100" dirty="0">
                          <a:effectLst/>
                        </a:rPr>
                        <a:t>学習指導要領「読むこと」の（１）のエ 　　　　　　　　　　　　　</a:t>
                      </a:r>
                      <a:r>
                        <a:rPr lang="ja-JP" sz="1400" kern="100" dirty="0">
                          <a:effectLst/>
                        </a:rPr>
                        <a:t> </a:t>
                      </a:r>
                      <a:endParaRPr 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tc>
                <a:tc vMerge="1">
                  <a:txBody>
                    <a:bodyPr/>
                    <a:lstStyle/>
                    <a:p>
                      <a:endParaRPr kumimoji="1" lang="ja-JP" altLang="en-US"/>
                    </a:p>
                  </a:txBody>
                  <a:tcPr/>
                </a:tc>
                <a:extLst>
                  <a:ext uri="{0D108BD9-81ED-4DB2-BD59-A6C34878D82A}">
                    <a16:rowId xmlns:a16="http://schemas.microsoft.com/office/drawing/2014/main" val="61815973"/>
                  </a:ext>
                </a:extLst>
              </a:tr>
            </a:tbl>
          </a:graphicData>
        </a:graphic>
      </p:graphicFrame>
      <p:sp>
        <p:nvSpPr>
          <p:cNvPr id="5" name="テキスト ボックス 4"/>
          <p:cNvSpPr txBox="1"/>
          <p:nvPr/>
        </p:nvSpPr>
        <p:spPr>
          <a:xfrm>
            <a:off x="525101" y="316872"/>
            <a:ext cx="3413156" cy="369332"/>
          </a:xfrm>
          <a:prstGeom prst="rect">
            <a:avLst/>
          </a:prstGeom>
          <a:noFill/>
        </p:spPr>
        <p:txBody>
          <a:bodyPr wrap="square" rtlCol="0">
            <a:spAutoFit/>
          </a:bodyPr>
          <a:lstStyle/>
          <a:p>
            <a:r>
              <a:rPr kumimoji="1" lang="ja-JP" altLang="en-US" dirty="0" smtClean="0">
                <a:solidFill>
                  <a:schemeClr val="bg2"/>
                </a:solidFill>
              </a:rPr>
              <a:t>石橋 </a:t>
            </a:r>
            <a:r>
              <a:rPr lang="ja-JP" altLang="en-US" dirty="0" smtClean="0">
                <a:solidFill>
                  <a:schemeClr val="bg2"/>
                </a:solidFill>
              </a:rPr>
              <a:t>先生（</a:t>
            </a:r>
            <a:r>
              <a:rPr lang="ja-JP" altLang="en-US" dirty="0">
                <a:solidFill>
                  <a:schemeClr val="bg2"/>
                </a:solidFill>
              </a:rPr>
              <a:t>国語科</a:t>
            </a:r>
            <a:r>
              <a:rPr lang="ja-JP" altLang="en-US" dirty="0" smtClean="0">
                <a:solidFill>
                  <a:schemeClr val="bg2"/>
                </a:solidFill>
              </a:rPr>
              <a:t>）の研究発表</a:t>
            </a:r>
            <a:r>
              <a:rPr kumimoji="1" lang="ja-JP" altLang="en-US" dirty="0" smtClean="0">
                <a:solidFill>
                  <a:schemeClr val="bg2"/>
                </a:solidFill>
              </a:rPr>
              <a:t>　</a:t>
            </a:r>
            <a:endParaRPr kumimoji="1" lang="ja-JP" altLang="en-US" dirty="0">
              <a:solidFill>
                <a:schemeClr val="bg2"/>
              </a:solidFill>
            </a:endParaRPr>
          </a:p>
        </p:txBody>
      </p:sp>
    </p:spTree>
    <p:extLst>
      <p:ext uri="{BB962C8B-B14F-4D97-AF65-F5344CB8AC3E}">
        <p14:creationId xmlns:p14="http://schemas.microsoft.com/office/powerpoint/2010/main" val="282146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図 10" descr="白黒の写真にテキストが書いてあるスマートフォンのスクリーンショット&#10;&#10;低い精度で自動的に生成された説明">
            <a:extLst>
              <a:ext uri="{FF2B5EF4-FFF2-40B4-BE49-F238E27FC236}">
                <a16:creationId xmlns:a16="http://schemas.microsoft.com/office/drawing/2014/main" id="{496378B1-825E-9B41-8BD3-F360ED7AAC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724" y="1533352"/>
            <a:ext cx="9296231" cy="5475747"/>
          </a:xfrm>
          <a:prstGeom prst="rect">
            <a:avLst/>
          </a:prstGeom>
        </p:spPr>
      </p:pic>
      <p:sp>
        <p:nvSpPr>
          <p:cNvPr id="10" name="テキスト ボックス 9">
            <a:extLst>
              <a:ext uri="{FF2B5EF4-FFF2-40B4-BE49-F238E27FC236}">
                <a16:creationId xmlns:a16="http://schemas.microsoft.com/office/drawing/2014/main" id="{41A16282-1D77-F74E-8305-87D71592D125}"/>
              </a:ext>
            </a:extLst>
          </p:cNvPr>
          <p:cNvSpPr txBox="1"/>
          <p:nvPr/>
        </p:nvSpPr>
        <p:spPr>
          <a:xfrm>
            <a:off x="8095964" y="3875528"/>
            <a:ext cx="184731" cy="301621"/>
          </a:xfrm>
          <a:prstGeom prst="rect">
            <a:avLst/>
          </a:prstGeom>
          <a:noFill/>
        </p:spPr>
        <p:txBody>
          <a:bodyPr wrap="none" rtlCol="0">
            <a:spAutoFit/>
          </a:bodyPr>
          <a:lstStyle/>
          <a:p>
            <a:pPr defTabSz="709469"/>
            <a:endParaRPr lang="ja-JP" altLang="en-US" sz="1360">
              <a:solidFill>
                <a:prstClr val="black"/>
              </a:solidFill>
              <a:latin typeface="Calibri"/>
              <a:ea typeface="ＭＳ Ｐゴシック" panose="020B0600070205080204" pitchFamily="50" charset="-128"/>
            </a:endParaRPr>
          </a:p>
        </p:txBody>
      </p:sp>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1D6FF23B-66F0-964A-ADCF-02DEE083264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3734" y="2302451"/>
            <a:ext cx="5389181" cy="3368453"/>
          </a:xfrm>
          <a:prstGeom prst="rect">
            <a:avLst/>
          </a:prstGeom>
        </p:spPr>
      </p:pic>
      <p:pic>
        <p:nvPicPr>
          <p:cNvPr id="6" name="図 5" descr="テキスト&#10;&#10;自動的に生成された説明">
            <a:extLst>
              <a:ext uri="{FF2B5EF4-FFF2-40B4-BE49-F238E27FC236}">
                <a16:creationId xmlns:a16="http://schemas.microsoft.com/office/drawing/2014/main" id="{E2789821-761C-204E-B2A3-92C2EA41F9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7173" y="2859943"/>
            <a:ext cx="3370945" cy="2624055"/>
          </a:xfrm>
          <a:prstGeom prst="rect">
            <a:avLst/>
          </a:prstGeom>
        </p:spPr>
      </p:pic>
      <p:sp>
        <p:nvSpPr>
          <p:cNvPr id="14" name="タイトル 1">
            <a:extLst>
              <a:ext uri="{FF2B5EF4-FFF2-40B4-BE49-F238E27FC236}">
                <a16:creationId xmlns:a16="http://schemas.microsoft.com/office/drawing/2014/main" id="{D7257920-DDF0-E743-AA17-5010F699FF3B}"/>
              </a:ext>
            </a:extLst>
          </p:cNvPr>
          <p:cNvSpPr txBox="1">
            <a:spLocks/>
          </p:cNvSpPr>
          <p:nvPr/>
        </p:nvSpPr>
        <p:spPr>
          <a:xfrm>
            <a:off x="0" y="930999"/>
            <a:ext cx="9144000" cy="602353"/>
          </a:xfrm>
          <a:prstGeom prst="rect">
            <a:avLst/>
          </a:prstGeom>
        </p:spPr>
        <p:txBody>
          <a:bodyPr vert="horz" lIns="70948" tIns="35474" rIns="70948" bIns="35474" rtlCol="0" anchor="ctr">
            <a:normAutofit fontScale="77500" lnSpcReduction="20000"/>
          </a:bodyPr>
          <a:lstStyle>
            <a:lvl1pPr algn="ctr" defTabSz="1311193" rtl="0" eaLnBrk="1" latinLnBrk="0" hangingPunct="1">
              <a:spcBef>
                <a:spcPct val="0"/>
              </a:spcBef>
              <a:buNone/>
              <a:defRPr kumimoji="1" sz="5531" kern="1200">
                <a:solidFill>
                  <a:schemeClr val="tx1"/>
                </a:solidFill>
                <a:latin typeface="+mj-lt"/>
                <a:ea typeface="+mj-ea"/>
                <a:cs typeface="+mj-cs"/>
              </a:defRPr>
            </a:lvl1pPr>
          </a:lstStyle>
          <a:p>
            <a:pPr defTabSz="891873"/>
            <a:r>
              <a:rPr lang="ja-JP" altLang="en-US" sz="2721">
                <a:solidFill>
                  <a:prstClr val="black"/>
                </a:solidFill>
                <a:latin typeface="Calibri"/>
                <a:ea typeface="ＭＳ Ｐゴシック" panose="020B0600070205080204" pitchFamily="50" charset="-128"/>
              </a:rPr>
              <a:t>どんな形でオンライン授業を進める？</a:t>
            </a:r>
            <a:r>
              <a:rPr lang="en-US" altLang="ja-JP" sz="2721" dirty="0">
                <a:solidFill>
                  <a:prstClr val="black"/>
                </a:solidFill>
                <a:latin typeface="Calibri"/>
                <a:ea typeface="ＭＳ Ｐゴシック" panose="020B0600070205080204" pitchFamily="50" charset="-128"/>
              </a:rPr>
              <a:t> </a:t>
            </a:r>
            <a:r>
              <a:rPr lang="ja-JP" altLang="en-US" sz="2721">
                <a:solidFill>
                  <a:prstClr val="black"/>
                </a:solidFill>
                <a:latin typeface="Calibri"/>
                <a:ea typeface="ＭＳ Ｐゴシック" panose="020B0600070205080204" pitchFamily="50" charset="-128"/>
              </a:rPr>
              <a:t>③</a:t>
            </a:r>
            <a:r>
              <a:rPr lang="en-US" altLang="ja-JP" sz="2721" dirty="0">
                <a:solidFill>
                  <a:prstClr val="black"/>
                </a:solidFill>
                <a:latin typeface="Calibri"/>
                <a:ea typeface="ＭＳ Ｐゴシック" panose="020B0600070205080204" pitchFamily="50" charset="-128"/>
              </a:rPr>
              <a:t>  </a:t>
            </a:r>
            <a:r>
              <a:rPr lang="ja-JP" altLang="en-US" sz="2721">
                <a:solidFill>
                  <a:prstClr val="black"/>
                </a:solidFill>
                <a:latin typeface="Calibri"/>
                <a:ea typeface="ＭＳ Ｐゴシック" panose="020B0600070205080204" pitchFamily="50" charset="-128"/>
              </a:rPr>
              <a:t>ホワイトボード＋チャット</a:t>
            </a:r>
            <a:r>
              <a:rPr lang="en-US" altLang="ja-JP" sz="2721" dirty="0">
                <a:solidFill>
                  <a:prstClr val="black"/>
                </a:solidFill>
                <a:latin typeface="Calibri"/>
                <a:ea typeface="ＭＳ Ｐゴシック" panose="020B0600070205080204" pitchFamily="50" charset="-128"/>
              </a:rPr>
              <a:t>or</a:t>
            </a:r>
            <a:r>
              <a:rPr lang="ja-JP" altLang="en-US" sz="2721">
                <a:solidFill>
                  <a:prstClr val="black"/>
                </a:solidFill>
                <a:latin typeface="Calibri"/>
                <a:ea typeface="ＭＳ Ｐゴシック" panose="020B0600070205080204" pitchFamily="50" charset="-128"/>
              </a:rPr>
              <a:t>手を挙げる</a:t>
            </a:r>
          </a:p>
        </p:txBody>
      </p:sp>
      <p:pic>
        <p:nvPicPr>
          <p:cNvPr id="4" name="グラフィックス 3" descr="手 単色塗りつぶし">
            <a:extLst>
              <a:ext uri="{FF2B5EF4-FFF2-40B4-BE49-F238E27FC236}">
                <a16:creationId xmlns:a16="http://schemas.microsoft.com/office/drawing/2014/main" id="{5B391507-80D1-B646-8440-EC84F8CA2A9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7779120" y="4254813"/>
            <a:ext cx="288164" cy="288164"/>
          </a:xfrm>
          <a:prstGeom prst="rect">
            <a:avLst/>
          </a:prstGeom>
        </p:spPr>
      </p:pic>
      <p:pic>
        <p:nvPicPr>
          <p:cNvPr id="15" name="グラフィックス 14" descr="手 単色塗りつぶし">
            <a:extLst>
              <a:ext uri="{FF2B5EF4-FFF2-40B4-BE49-F238E27FC236}">
                <a16:creationId xmlns:a16="http://schemas.microsoft.com/office/drawing/2014/main" id="{4B294A93-C7CE-F644-BCB1-CCF1A86F639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7779120" y="4687907"/>
            <a:ext cx="288164" cy="288164"/>
          </a:xfrm>
          <a:prstGeom prst="rect">
            <a:avLst/>
          </a:prstGeom>
        </p:spPr>
      </p:pic>
      <p:sp>
        <p:nvSpPr>
          <p:cNvPr id="9" name="テキスト ボックス 8">
            <a:extLst>
              <a:ext uri="{FF2B5EF4-FFF2-40B4-BE49-F238E27FC236}">
                <a16:creationId xmlns:a16="http://schemas.microsoft.com/office/drawing/2014/main" id="{AC27DB1B-E95B-6348-A2B6-2B5432AADA13}"/>
              </a:ext>
            </a:extLst>
          </p:cNvPr>
          <p:cNvSpPr txBox="1"/>
          <p:nvPr/>
        </p:nvSpPr>
        <p:spPr>
          <a:xfrm>
            <a:off x="7655366" y="5041843"/>
            <a:ext cx="1495800" cy="929485"/>
          </a:xfrm>
          <a:prstGeom prst="rect">
            <a:avLst/>
          </a:prstGeom>
          <a:noFill/>
        </p:spPr>
        <p:txBody>
          <a:bodyPr wrap="square" rtlCol="0">
            <a:spAutoFit/>
          </a:bodyPr>
          <a:lstStyle/>
          <a:p>
            <a:pPr defTabSz="709469"/>
            <a:r>
              <a:rPr lang="ja-JP" altLang="en-US" sz="1360">
                <a:solidFill>
                  <a:prstClr val="white"/>
                </a:solidFill>
                <a:latin typeface="Calibri"/>
                <a:ea typeface="ＭＳ Ｐゴシック" panose="020B0600070205080204" pitchFamily="50" charset="-128"/>
              </a:rPr>
              <a:t>教師からマイクの</a:t>
            </a:r>
            <a:endParaRPr lang="en-US" altLang="ja-JP" sz="1360" dirty="0">
              <a:solidFill>
                <a:prstClr val="white"/>
              </a:solidFill>
              <a:latin typeface="Calibri"/>
              <a:ea typeface="ＭＳ Ｐゴシック" panose="020B0600070205080204" pitchFamily="50" charset="-128"/>
            </a:endParaRPr>
          </a:p>
          <a:p>
            <a:pPr defTabSz="709469"/>
            <a:r>
              <a:rPr lang="ja-JP" altLang="en-US" sz="1360">
                <a:solidFill>
                  <a:prstClr val="white"/>
                </a:solidFill>
                <a:latin typeface="Calibri"/>
                <a:ea typeface="ＭＳ Ｐゴシック" panose="020B0600070205080204" pitchFamily="50" charset="-128"/>
              </a:rPr>
              <a:t>ミュートを解除する</a:t>
            </a:r>
            <a:endParaRPr lang="en-US" altLang="ja-JP" sz="1360" dirty="0">
              <a:solidFill>
                <a:prstClr val="white"/>
              </a:solidFill>
              <a:latin typeface="Calibri"/>
              <a:ea typeface="ＭＳ Ｐゴシック" panose="020B0600070205080204" pitchFamily="50" charset="-128"/>
            </a:endParaRPr>
          </a:p>
          <a:p>
            <a:pPr defTabSz="709469"/>
            <a:r>
              <a:rPr lang="ja-JP" altLang="en-US" sz="1360">
                <a:solidFill>
                  <a:prstClr val="white"/>
                </a:solidFill>
                <a:latin typeface="Calibri"/>
                <a:ea typeface="ＭＳ Ｐゴシック" panose="020B0600070205080204" pitchFamily="50" charset="-128"/>
              </a:rPr>
              <a:t>ことも可能</a:t>
            </a:r>
          </a:p>
        </p:txBody>
      </p:sp>
      <p:sp>
        <p:nvSpPr>
          <p:cNvPr id="12" name="テキスト ボックス 11">
            <a:extLst>
              <a:ext uri="{FF2B5EF4-FFF2-40B4-BE49-F238E27FC236}">
                <a16:creationId xmlns:a16="http://schemas.microsoft.com/office/drawing/2014/main" id="{D3E53705-9BD3-B24F-914C-616E4B69487D}"/>
              </a:ext>
            </a:extLst>
          </p:cNvPr>
          <p:cNvSpPr txBox="1"/>
          <p:nvPr/>
        </p:nvSpPr>
        <p:spPr>
          <a:xfrm>
            <a:off x="190027" y="5652939"/>
            <a:ext cx="6133342" cy="343492"/>
          </a:xfrm>
          <a:prstGeom prst="rect">
            <a:avLst/>
          </a:prstGeom>
          <a:noFill/>
        </p:spPr>
        <p:txBody>
          <a:bodyPr wrap="square" rtlCol="0">
            <a:spAutoFit/>
          </a:bodyPr>
          <a:lstStyle/>
          <a:p>
            <a:pPr defTabSz="709469"/>
            <a:r>
              <a:rPr lang="ja-JP" altLang="en-US" sz="1632">
                <a:solidFill>
                  <a:prstClr val="white"/>
                </a:solidFill>
                <a:latin typeface="Calibri"/>
                <a:ea typeface="ＭＳ Ｐゴシック" panose="020B0600070205080204" pitchFamily="50" charset="-128"/>
              </a:rPr>
              <a:t>生徒は手元に教科書や問題集、教師の事前配布資料ありがベター</a:t>
            </a:r>
          </a:p>
        </p:txBody>
      </p:sp>
      <p:sp>
        <p:nvSpPr>
          <p:cNvPr id="13" name="テキスト ボックス 12">
            <a:extLst>
              <a:ext uri="{FF2B5EF4-FFF2-40B4-BE49-F238E27FC236}">
                <a16:creationId xmlns:a16="http://schemas.microsoft.com/office/drawing/2014/main" id="{76B92089-C4D6-FD45-A59B-B5ACC7CDC75A}"/>
              </a:ext>
            </a:extLst>
          </p:cNvPr>
          <p:cNvSpPr txBox="1"/>
          <p:nvPr/>
        </p:nvSpPr>
        <p:spPr>
          <a:xfrm>
            <a:off x="7592959" y="3741437"/>
            <a:ext cx="1733227" cy="510909"/>
          </a:xfrm>
          <a:prstGeom prst="rect">
            <a:avLst/>
          </a:prstGeom>
          <a:noFill/>
        </p:spPr>
        <p:txBody>
          <a:bodyPr wrap="square" rtlCol="0">
            <a:spAutoFit/>
          </a:bodyPr>
          <a:lstStyle/>
          <a:p>
            <a:pPr defTabSz="709469"/>
            <a:r>
              <a:rPr lang="ja-JP" altLang="en-US" sz="1360">
                <a:solidFill>
                  <a:prstClr val="white"/>
                </a:solidFill>
                <a:latin typeface="Calibri"/>
                <a:ea typeface="ＭＳ Ｐゴシック" panose="020B0600070205080204" pitchFamily="50" charset="-128"/>
              </a:rPr>
              <a:t>「◯◯さんミュートを</a:t>
            </a:r>
            <a:endParaRPr lang="en-US" altLang="ja-JP" sz="1360" dirty="0">
              <a:solidFill>
                <a:prstClr val="white"/>
              </a:solidFill>
              <a:latin typeface="Calibri"/>
              <a:ea typeface="ＭＳ Ｐゴシック" panose="020B0600070205080204" pitchFamily="50" charset="-128"/>
            </a:endParaRPr>
          </a:p>
          <a:p>
            <a:pPr defTabSz="709469"/>
            <a:r>
              <a:rPr lang="ja-JP" altLang="en-US" sz="1360">
                <a:solidFill>
                  <a:prstClr val="white"/>
                </a:solidFill>
                <a:latin typeface="Calibri"/>
                <a:ea typeface="ＭＳ Ｐゴシック" panose="020B0600070205080204" pitchFamily="50" charset="-128"/>
              </a:rPr>
              <a:t>解除して発言どうぞ」</a:t>
            </a:r>
          </a:p>
        </p:txBody>
      </p:sp>
    </p:spTree>
    <p:extLst>
      <p:ext uri="{BB962C8B-B14F-4D97-AF65-F5344CB8AC3E}">
        <p14:creationId xmlns:p14="http://schemas.microsoft.com/office/powerpoint/2010/main" val="69295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A45AF-72B4-1A4F-A76F-BB5C81C1E936}"/>
              </a:ext>
            </a:extLst>
          </p:cNvPr>
          <p:cNvSpPr txBox="1">
            <a:spLocks/>
          </p:cNvSpPr>
          <p:nvPr/>
        </p:nvSpPr>
        <p:spPr>
          <a:xfrm>
            <a:off x="692804" y="1063353"/>
            <a:ext cx="7993996" cy="602353"/>
          </a:xfrm>
          <a:prstGeom prst="rect">
            <a:avLst/>
          </a:prstGeom>
        </p:spPr>
        <p:txBody>
          <a:bodyPr vert="horz" lIns="70948" tIns="35474" rIns="70948" bIns="35474" rtlCol="0" anchor="ctr">
            <a:normAutofit lnSpcReduction="10000"/>
          </a:bodyPr>
          <a:lstStyle>
            <a:lvl1pPr algn="ctr" defTabSz="1311193" rtl="0" eaLnBrk="1" latinLnBrk="0" hangingPunct="1">
              <a:spcBef>
                <a:spcPct val="0"/>
              </a:spcBef>
              <a:buNone/>
              <a:defRPr kumimoji="1" sz="5531" kern="1200">
                <a:solidFill>
                  <a:schemeClr val="tx1"/>
                </a:solidFill>
                <a:latin typeface="+mj-lt"/>
                <a:ea typeface="+mj-ea"/>
                <a:cs typeface="+mj-cs"/>
              </a:defRPr>
            </a:lvl1pPr>
          </a:lstStyle>
          <a:p>
            <a:pPr defTabSz="891873"/>
            <a:endParaRPr lang="ja-JP" altLang="en-US" sz="3762">
              <a:solidFill>
                <a:prstClr val="black"/>
              </a:solidFill>
              <a:latin typeface="Calibri"/>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1BF04913-5C12-BD45-9C37-725FDDBE5305}"/>
              </a:ext>
            </a:extLst>
          </p:cNvPr>
          <p:cNvSpPr txBox="1"/>
          <p:nvPr/>
        </p:nvSpPr>
        <p:spPr>
          <a:xfrm>
            <a:off x="555607" y="5388216"/>
            <a:ext cx="8277689" cy="385490"/>
          </a:xfrm>
          <a:prstGeom prst="rect">
            <a:avLst/>
          </a:prstGeom>
          <a:noFill/>
        </p:spPr>
        <p:txBody>
          <a:bodyPr wrap="square" rtlCol="0">
            <a:spAutoFit/>
          </a:bodyPr>
          <a:lstStyle/>
          <a:p>
            <a:pPr algn="ctr" defTabSz="709469"/>
            <a:r>
              <a:rPr lang="ja-JP" altLang="en-US" sz="1905">
                <a:solidFill>
                  <a:prstClr val="black"/>
                </a:solidFill>
                <a:latin typeface="Calibri"/>
                <a:ea typeface="ＭＳ Ｐゴシック" panose="020B0600070205080204" pitchFamily="50" charset="-128"/>
              </a:rPr>
              <a:t>スライド教材の</a:t>
            </a:r>
            <a:r>
              <a:rPr lang="en-US" altLang="ja-JP" sz="1905" dirty="0">
                <a:solidFill>
                  <a:prstClr val="black"/>
                </a:solidFill>
                <a:latin typeface="Calibri"/>
                <a:ea typeface="ＭＳ Ｐゴシック" panose="020B0600070205080204" pitchFamily="50" charset="-128"/>
              </a:rPr>
              <a:t>PDF</a:t>
            </a:r>
            <a:r>
              <a:rPr lang="ja-JP" altLang="en-US" sz="1905">
                <a:solidFill>
                  <a:prstClr val="black"/>
                </a:solidFill>
                <a:latin typeface="Calibri"/>
                <a:ea typeface="ＭＳ Ｐゴシック" panose="020B0600070205080204" pitchFamily="50" charset="-128"/>
              </a:rPr>
              <a:t>ファイルとアンケート小テスト採点結果を公開　→　共有する</a:t>
            </a:r>
            <a:endParaRPr lang="en-US" altLang="ja-JP" sz="1905" dirty="0">
              <a:solidFill>
                <a:prstClr val="black"/>
              </a:solidFill>
              <a:latin typeface="Calibri"/>
              <a:ea typeface="ＭＳ Ｐゴシック" panose="020B0600070205080204" pitchFamily="50" charset="-128"/>
            </a:endParaRPr>
          </a:p>
        </p:txBody>
      </p:sp>
      <p:sp>
        <p:nvSpPr>
          <p:cNvPr id="7" name="タイトル 1">
            <a:extLst>
              <a:ext uri="{FF2B5EF4-FFF2-40B4-BE49-F238E27FC236}">
                <a16:creationId xmlns:a16="http://schemas.microsoft.com/office/drawing/2014/main" id="{395F0506-27B0-B242-9336-6F397B6433AB}"/>
              </a:ext>
            </a:extLst>
          </p:cNvPr>
          <p:cNvSpPr txBox="1">
            <a:spLocks/>
          </p:cNvSpPr>
          <p:nvPr/>
        </p:nvSpPr>
        <p:spPr>
          <a:xfrm>
            <a:off x="796467" y="1167017"/>
            <a:ext cx="7993996" cy="602353"/>
          </a:xfrm>
          <a:prstGeom prst="rect">
            <a:avLst/>
          </a:prstGeom>
        </p:spPr>
        <p:txBody>
          <a:bodyPr vert="horz" lIns="70948" tIns="35474" rIns="70948" bIns="35474" rtlCol="0" anchor="ctr">
            <a:normAutofit lnSpcReduction="10000"/>
          </a:bodyPr>
          <a:lstStyle>
            <a:lvl1pPr algn="ctr" defTabSz="1311193" rtl="0" eaLnBrk="1" latinLnBrk="0" hangingPunct="1">
              <a:spcBef>
                <a:spcPct val="0"/>
              </a:spcBef>
              <a:buNone/>
              <a:defRPr kumimoji="1" sz="5531" kern="1200">
                <a:solidFill>
                  <a:schemeClr val="tx1"/>
                </a:solidFill>
                <a:latin typeface="+mj-lt"/>
                <a:ea typeface="+mj-ea"/>
                <a:cs typeface="+mj-cs"/>
              </a:defRPr>
            </a:lvl1pPr>
          </a:lstStyle>
          <a:p>
            <a:pPr defTabSz="891873"/>
            <a:r>
              <a:rPr lang="ja-JP" altLang="en-US" sz="3762">
                <a:solidFill>
                  <a:prstClr val="black"/>
                </a:solidFill>
                <a:latin typeface="Calibri"/>
                <a:ea typeface="ＭＳ Ｐゴシック" panose="020B0600070205080204" pitchFamily="50" charset="-128"/>
              </a:rPr>
              <a:t>どんなオンライン授業を進めたのか</a:t>
            </a:r>
          </a:p>
        </p:txBody>
      </p:sp>
      <p:graphicFrame>
        <p:nvGraphicFramePr>
          <p:cNvPr id="6" name="図表 5">
            <a:extLst>
              <a:ext uri="{FF2B5EF4-FFF2-40B4-BE49-F238E27FC236}">
                <a16:creationId xmlns:a16="http://schemas.microsoft.com/office/drawing/2014/main" id="{7C8CC3F8-33B3-DC42-92A9-B69589A939EB}"/>
              </a:ext>
            </a:extLst>
          </p:cNvPr>
          <p:cNvGraphicFramePr/>
          <p:nvPr>
            <p:extLst/>
          </p:nvPr>
        </p:nvGraphicFramePr>
        <p:xfrm>
          <a:off x="796468" y="1769370"/>
          <a:ext cx="8183769" cy="3327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図 7">
            <a:extLst>
              <a:ext uri="{FF2B5EF4-FFF2-40B4-BE49-F238E27FC236}">
                <a16:creationId xmlns:a16="http://schemas.microsoft.com/office/drawing/2014/main" id="{1AD800FC-9F50-B540-B56B-9B61948D96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92352" y="2598674"/>
            <a:ext cx="1478171" cy="833207"/>
          </a:xfrm>
          <a:prstGeom prst="rect">
            <a:avLst/>
          </a:prstGeom>
        </p:spPr>
      </p:pic>
    </p:spTree>
    <p:extLst>
      <p:ext uri="{BB962C8B-B14F-4D97-AF65-F5344CB8AC3E}">
        <p14:creationId xmlns:p14="http://schemas.microsoft.com/office/powerpoint/2010/main" val="1861839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5E5C8442-6412-7745-9D4E-4B0FFF62CCEC}"/>
              </a:ext>
            </a:extLst>
          </p:cNvPr>
          <p:cNvGraphicFramePr>
            <a:graphicFrameLocks/>
          </p:cNvGraphicFramePr>
          <p:nvPr>
            <p:extLst/>
          </p:nvPr>
        </p:nvGraphicFramePr>
        <p:xfrm>
          <a:off x="3347490" y="2008568"/>
          <a:ext cx="5681727" cy="30857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64C05170-025F-D04D-B555-67A020C51B0E}"/>
              </a:ext>
            </a:extLst>
          </p:cNvPr>
          <p:cNvGraphicFramePr>
            <a:graphicFrameLocks/>
          </p:cNvGraphicFramePr>
          <p:nvPr>
            <p:extLst/>
          </p:nvPr>
        </p:nvGraphicFramePr>
        <p:xfrm>
          <a:off x="359685" y="2008568"/>
          <a:ext cx="3415047" cy="2419264"/>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0B39D6E6-4304-A647-9620-F21D7AAE4581}"/>
              </a:ext>
            </a:extLst>
          </p:cNvPr>
          <p:cNvSpPr txBox="1"/>
          <p:nvPr/>
        </p:nvSpPr>
        <p:spPr>
          <a:xfrm>
            <a:off x="555607" y="5388216"/>
            <a:ext cx="8277689" cy="385490"/>
          </a:xfrm>
          <a:prstGeom prst="rect">
            <a:avLst/>
          </a:prstGeom>
          <a:noFill/>
        </p:spPr>
        <p:txBody>
          <a:bodyPr wrap="square" rtlCol="0">
            <a:spAutoFit/>
          </a:bodyPr>
          <a:lstStyle/>
          <a:p>
            <a:pPr algn="ctr" defTabSz="709469"/>
            <a:r>
              <a:rPr lang="en-US" altLang="ja-JP" sz="1905" dirty="0">
                <a:solidFill>
                  <a:prstClr val="black"/>
                </a:solidFill>
                <a:latin typeface="Calibri"/>
                <a:ea typeface="ＭＳ Ｐゴシック" panose="020B0600070205080204" pitchFamily="50" charset="-128"/>
              </a:rPr>
              <a:t>9</a:t>
            </a:r>
            <a:r>
              <a:rPr lang="ja-JP" altLang="en-US" sz="1905">
                <a:solidFill>
                  <a:prstClr val="black"/>
                </a:solidFill>
                <a:latin typeface="Calibri"/>
                <a:ea typeface="ＭＳ Ｐゴシック" panose="020B0600070205080204" pitchFamily="50" charset="-128"/>
              </a:rPr>
              <a:t>割近くが、家庭学習時間が増加　　「大きく」　</a:t>
            </a:r>
            <a:r>
              <a:rPr lang="en-US" altLang="ja-JP" sz="1905" dirty="0">
                <a:solidFill>
                  <a:prstClr val="black"/>
                </a:solidFill>
                <a:latin typeface="Calibri"/>
                <a:ea typeface="ＭＳ Ｐゴシック" panose="020B0600070205080204" pitchFamily="50" charset="-128"/>
              </a:rPr>
              <a:t>28 %  </a:t>
            </a:r>
            <a:r>
              <a:rPr lang="ja-JP" altLang="en-US" sz="1905">
                <a:solidFill>
                  <a:prstClr val="black"/>
                </a:solidFill>
                <a:latin typeface="Calibri"/>
                <a:ea typeface="ＭＳ Ｐゴシック" panose="020B0600070205080204" pitchFamily="50" charset="-128"/>
              </a:rPr>
              <a:t>「少し」</a:t>
            </a:r>
            <a:r>
              <a:rPr lang="en-US" altLang="ja-JP" sz="1905" dirty="0">
                <a:solidFill>
                  <a:prstClr val="black"/>
                </a:solidFill>
                <a:latin typeface="Calibri"/>
                <a:ea typeface="ＭＳ Ｐゴシック" panose="020B0600070205080204" pitchFamily="50" charset="-128"/>
              </a:rPr>
              <a:t>  59 %</a:t>
            </a:r>
          </a:p>
        </p:txBody>
      </p:sp>
      <p:sp>
        <p:nvSpPr>
          <p:cNvPr id="10" name="タイトル 1">
            <a:extLst>
              <a:ext uri="{FF2B5EF4-FFF2-40B4-BE49-F238E27FC236}">
                <a16:creationId xmlns:a16="http://schemas.microsoft.com/office/drawing/2014/main" id="{59CDA246-272B-8348-89EB-69E1ADA219C4}"/>
              </a:ext>
            </a:extLst>
          </p:cNvPr>
          <p:cNvSpPr>
            <a:spLocks noGrp="1"/>
          </p:cNvSpPr>
          <p:nvPr>
            <p:ph type="title"/>
          </p:nvPr>
        </p:nvSpPr>
        <p:spPr>
          <a:xfrm>
            <a:off x="692804" y="1063353"/>
            <a:ext cx="7993996" cy="602353"/>
          </a:xfrm>
        </p:spPr>
        <p:txBody>
          <a:bodyPr/>
          <a:lstStyle/>
          <a:p>
            <a:r>
              <a:rPr lang="ja-JP" altLang="en-US"/>
              <a:t>オンライン配信の効果を検証する</a:t>
            </a:r>
            <a:endParaRPr kumimoji="1" lang="ja-JP" altLang="en-US"/>
          </a:p>
        </p:txBody>
      </p:sp>
      <p:sp>
        <p:nvSpPr>
          <p:cNvPr id="2" name="スライド番号プレースホルダー 1">
            <a:extLst>
              <a:ext uri="{FF2B5EF4-FFF2-40B4-BE49-F238E27FC236}">
                <a16:creationId xmlns:a16="http://schemas.microsoft.com/office/drawing/2014/main" id="{774D1F55-16BC-344B-AEAB-796E328BE8D4}"/>
              </a:ext>
            </a:extLst>
          </p:cNvPr>
          <p:cNvSpPr>
            <a:spLocks noGrp="1"/>
          </p:cNvSpPr>
          <p:nvPr>
            <p:ph type="sldNum" sz="quarter" idx="12"/>
          </p:nvPr>
        </p:nvSpPr>
        <p:spPr/>
        <p:txBody>
          <a:bodyPr/>
          <a:lstStyle/>
          <a:p>
            <a:pPr defTabSz="709469"/>
            <a:fld id="{6E3F8F62-4B69-4807-A995-6ABEF3369C67}" type="slidenum">
              <a:rPr lang="ja-JP" altLang="en-US">
                <a:solidFill>
                  <a:prstClr val="black">
                    <a:tint val="75000"/>
                  </a:prstClr>
                </a:solidFill>
                <a:latin typeface="Calibri"/>
                <a:ea typeface="ＭＳ Ｐゴシック" panose="020B0600070205080204" pitchFamily="50" charset="-128"/>
              </a:rPr>
              <a:pPr defTabSz="709469"/>
              <a:t>12</a:t>
            </a:fld>
            <a:endParaRPr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38585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4939" y="1235623"/>
            <a:ext cx="6447501" cy="4073822"/>
          </a:xfrm>
        </p:spPr>
        <p:txBody>
          <a:bodyPr>
            <a:normAutofit/>
          </a:bodyPr>
          <a:lstStyle/>
          <a:p>
            <a:r>
              <a:rPr lang="ja-JP" altLang="en-US" sz="1800" dirty="0">
                <a:solidFill>
                  <a:schemeClr val="bg2"/>
                </a:solidFill>
              </a:rPr>
              <a:t>③本文の一部を切り取った紙を生徒に配り全体で話し合いながら並べ替えを行う。</a:t>
            </a:r>
            <a:endParaRPr lang="en-US" altLang="ja-JP" sz="1800" dirty="0">
              <a:solidFill>
                <a:schemeClr val="bg2"/>
              </a:solidFill>
            </a:endParaRPr>
          </a:p>
          <a:p>
            <a:pPr marL="0" indent="0">
              <a:buNone/>
            </a:pPr>
            <a:r>
              <a:rPr lang="ja-JP" altLang="en-US" sz="1800" dirty="0">
                <a:solidFill>
                  <a:schemeClr val="bg2"/>
                </a:solidFill>
              </a:rPr>
              <a:t>・本文からランダムに一文を選んだ紙を人数分用意した。</a:t>
            </a:r>
          </a:p>
        </p:txBody>
      </p:sp>
      <p:sp>
        <p:nvSpPr>
          <p:cNvPr id="4" name="正方形/長方形 3"/>
          <p:cNvSpPr/>
          <p:nvPr/>
        </p:nvSpPr>
        <p:spPr>
          <a:xfrm>
            <a:off x="646993" y="2500805"/>
            <a:ext cx="650327" cy="3247697"/>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350" dirty="0"/>
              <a:t>①</a:t>
            </a:r>
            <a:r>
              <a:rPr lang="ja-JP" altLang="ja-JP" sz="1350" dirty="0"/>
              <a:t>言葉の話を楽しくできる人というのは、とてもすてきだ。</a:t>
            </a:r>
            <a:endParaRPr lang="ja-JP" altLang="en-US" sz="1350" dirty="0"/>
          </a:p>
        </p:txBody>
      </p:sp>
      <p:sp>
        <p:nvSpPr>
          <p:cNvPr id="6" name="正方形/長方形 5"/>
          <p:cNvSpPr/>
          <p:nvPr/>
        </p:nvSpPr>
        <p:spPr>
          <a:xfrm>
            <a:off x="1591636" y="2500805"/>
            <a:ext cx="650327" cy="3247697"/>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350" dirty="0"/>
              <a:t>②</a:t>
            </a:r>
            <a:r>
              <a:rPr lang="ja-JP" altLang="ja-JP" sz="1350" dirty="0"/>
              <a:t>「住むんだったら、都会」と思っている人に「住めば都」は通用しない。</a:t>
            </a:r>
          </a:p>
          <a:p>
            <a:pPr algn="ctr"/>
            <a:endParaRPr lang="ja-JP" altLang="en-US" sz="1350" dirty="0"/>
          </a:p>
        </p:txBody>
      </p:sp>
      <p:sp>
        <p:nvSpPr>
          <p:cNvPr id="7" name="正方形/長方形 6"/>
          <p:cNvSpPr/>
          <p:nvPr/>
        </p:nvSpPr>
        <p:spPr>
          <a:xfrm>
            <a:off x="2541754" y="2500805"/>
            <a:ext cx="650327" cy="3247697"/>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350" dirty="0"/>
              <a:t>③</a:t>
            </a:r>
            <a:r>
              <a:rPr lang="ja-JP" altLang="ja-JP" sz="1350" dirty="0"/>
              <a:t>間違いが、それなりに説得力を持って普及してゆくこともある。</a:t>
            </a:r>
          </a:p>
          <a:p>
            <a:pPr algn="ctr"/>
            <a:endParaRPr lang="ja-JP" altLang="en-US" sz="1350" dirty="0"/>
          </a:p>
        </p:txBody>
      </p:sp>
      <p:sp>
        <p:nvSpPr>
          <p:cNvPr id="8" name="正方形/長方形 7"/>
          <p:cNvSpPr/>
          <p:nvPr/>
        </p:nvSpPr>
        <p:spPr>
          <a:xfrm>
            <a:off x="4549279" y="2500805"/>
            <a:ext cx="650327" cy="3247697"/>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ja-JP" sz="1350" dirty="0"/>
              <a:t>⑨本来の意味のほうは、私などには、えらいエゴイズムに感じられる。</a:t>
            </a:r>
          </a:p>
          <a:p>
            <a:pPr algn="ctr"/>
            <a:endParaRPr lang="ja-JP" altLang="en-US" sz="1350" dirty="0"/>
          </a:p>
        </p:txBody>
      </p:sp>
      <p:sp>
        <p:nvSpPr>
          <p:cNvPr id="9" name="正方形/長方形 8"/>
          <p:cNvSpPr/>
          <p:nvPr/>
        </p:nvSpPr>
        <p:spPr>
          <a:xfrm>
            <a:off x="6630775" y="2528395"/>
            <a:ext cx="650327" cy="3247697"/>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ja-JP" sz="1350" dirty="0"/>
              <a:t>⑪『君みたいに外面のいい人にあったのは初めてだ。』</a:t>
            </a:r>
          </a:p>
          <a:p>
            <a:pPr algn="ctr"/>
            <a:endParaRPr lang="ja-JP" altLang="en-US" sz="1350" dirty="0"/>
          </a:p>
        </p:txBody>
      </p:sp>
      <p:sp>
        <p:nvSpPr>
          <p:cNvPr id="19" name="フローチャート: 処理 18"/>
          <p:cNvSpPr/>
          <p:nvPr/>
        </p:nvSpPr>
        <p:spPr>
          <a:xfrm>
            <a:off x="3255579" y="3580743"/>
            <a:ext cx="1324304" cy="965638"/>
          </a:xfrm>
          <a:prstGeom prst="flowChartProcess">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ja-JP" altLang="en-US" sz="6000" dirty="0"/>
              <a:t>～</a:t>
            </a:r>
          </a:p>
        </p:txBody>
      </p:sp>
      <p:sp>
        <p:nvSpPr>
          <p:cNvPr id="20" name="正方形/長方形 19"/>
          <p:cNvSpPr/>
          <p:nvPr/>
        </p:nvSpPr>
        <p:spPr>
          <a:xfrm>
            <a:off x="5548419" y="2500805"/>
            <a:ext cx="650327" cy="3247697"/>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ja-JP" sz="1350" dirty="0"/>
              <a:t>⑩そういう表現に出会った瞬間を共有できるとは、なんと楽しいことだろうか。</a:t>
            </a:r>
          </a:p>
          <a:p>
            <a:pPr algn="ctr"/>
            <a:endParaRPr lang="ja-JP" altLang="ja-JP" sz="1350" dirty="0"/>
          </a:p>
        </p:txBody>
      </p:sp>
    </p:spTree>
    <p:extLst>
      <p:ext uri="{BB962C8B-B14F-4D97-AF65-F5344CB8AC3E}">
        <p14:creationId xmlns:p14="http://schemas.microsoft.com/office/powerpoint/2010/main" val="980168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7266" y="754774"/>
            <a:ext cx="7916259" cy="5313953"/>
          </a:xfrm>
        </p:spPr>
      </p:pic>
    </p:spTree>
    <p:extLst>
      <p:ext uri="{BB962C8B-B14F-4D97-AF65-F5344CB8AC3E}">
        <p14:creationId xmlns:p14="http://schemas.microsoft.com/office/powerpoint/2010/main" val="148281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71423"/>
            <a:ext cx="9711560" cy="5462753"/>
          </a:xfrm>
        </p:spPr>
      </p:pic>
      <p:sp>
        <p:nvSpPr>
          <p:cNvPr id="3" name="テキスト ボックス 2"/>
          <p:cNvSpPr txBox="1"/>
          <p:nvPr/>
        </p:nvSpPr>
        <p:spPr>
          <a:xfrm>
            <a:off x="685346" y="186648"/>
            <a:ext cx="8540135" cy="584775"/>
          </a:xfrm>
          <a:prstGeom prst="rect">
            <a:avLst/>
          </a:prstGeom>
          <a:noFill/>
        </p:spPr>
        <p:txBody>
          <a:bodyPr wrap="square" rtlCol="0">
            <a:spAutoFit/>
          </a:bodyPr>
          <a:lstStyle/>
          <a:p>
            <a:r>
              <a:rPr kumimoji="1" lang="ja-JP" altLang="en-US" sz="3200" dirty="0" smtClean="0">
                <a:solidFill>
                  <a:schemeClr val="bg2"/>
                </a:solidFill>
              </a:rPr>
              <a:t>かぐや姫　作品展　　　　　</a:t>
            </a:r>
            <a:r>
              <a:rPr kumimoji="1" lang="ja-JP" altLang="en-US" sz="2400" dirty="0" smtClean="0">
                <a:solidFill>
                  <a:schemeClr val="bg2"/>
                </a:solidFill>
              </a:rPr>
              <a:t>生徒に絵を</a:t>
            </a:r>
            <a:r>
              <a:rPr lang="ja-JP" altLang="en-US" sz="2400" dirty="0">
                <a:solidFill>
                  <a:schemeClr val="bg2"/>
                </a:solidFill>
              </a:rPr>
              <a:t>描</a:t>
            </a:r>
            <a:r>
              <a:rPr lang="ja-JP" altLang="en-US" sz="2400" dirty="0" smtClean="0">
                <a:solidFill>
                  <a:schemeClr val="bg2"/>
                </a:solidFill>
              </a:rPr>
              <a:t>かせました</a:t>
            </a:r>
            <a:endParaRPr kumimoji="1" lang="ja-JP" altLang="en-US" sz="2400" dirty="0">
              <a:solidFill>
                <a:schemeClr val="bg2"/>
              </a:solidFill>
            </a:endParaRPr>
          </a:p>
        </p:txBody>
      </p:sp>
    </p:spTree>
    <p:extLst>
      <p:ext uri="{BB962C8B-B14F-4D97-AF65-F5344CB8AC3E}">
        <p14:creationId xmlns:p14="http://schemas.microsoft.com/office/powerpoint/2010/main" val="2379791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932" y="117585"/>
            <a:ext cx="4671346" cy="970450"/>
          </a:xfrm>
        </p:spPr>
        <p:txBody>
          <a:bodyPr/>
          <a:lstStyle/>
          <a:p>
            <a:pPr algn="l"/>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２．授業実践報告</a:t>
            </a:r>
            <a:endPar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a:xfrm>
            <a:off x="259930" y="1146482"/>
            <a:ext cx="8614855" cy="5375000"/>
          </a:xfrm>
        </p:spPr>
        <p:txBody>
          <a:bodyPr>
            <a:normAutofit/>
          </a:bodyPr>
          <a:lstStyle/>
          <a:p>
            <a:pPr marL="36900" indent="0">
              <a:buNone/>
            </a:pPr>
            <a:r>
              <a:rPr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Ⅰ</a:t>
            </a: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　体験的授業について</a:t>
            </a: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marL="36900" indent="0">
              <a:buNone/>
            </a:pP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各単元における授業の基本の流れ</a:t>
            </a: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marL="36900" indent="0" algn="ctr">
              <a:buNone/>
            </a:pPr>
            <a:r>
              <a:rPr lang="ja-JP" altLang="en-US" sz="3200" dirty="0">
                <a:solidFill>
                  <a:srgbClr val="FFFF00"/>
                </a:solidFill>
                <a:latin typeface="UD デジタル 教科書体 NK-B" panose="02020700000000000000" pitchFamily="18" charset="-128"/>
                <a:ea typeface="UD デジタル 教科書体 NK-B" panose="02020700000000000000" pitchFamily="18" charset="-128"/>
              </a:rPr>
              <a:t>講義</a:t>
            </a:r>
            <a:endParaRPr lang="en-US" altLang="ja-JP" sz="3200" dirty="0">
              <a:solidFill>
                <a:srgbClr val="FFFF00"/>
              </a:solidFill>
              <a:latin typeface="UD デジタル 教科書体 NK-B" panose="02020700000000000000" pitchFamily="18" charset="-128"/>
              <a:ea typeface="UD デジタル 教科書体 NK-B" panose="02020700000000000000" pitchFamily="18" charset="-128"/>
            </a:endParaRPr>
          </a:p>
          <a:p>
            <a:pPr marL="36900" indent="0" algn="ctr">
              <a:buNone/>
            </a:pP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marL="36900" indent="0" algn="ctr">
              <a:buNone/>
            </a:pPr>
            <a:r>
              <a:rPr lang="ja-JP" altLang="en-US" sz="3200" dirty="0">
                <a:solidFill>
                  <a:srgbClr val="FFFF00"/>
                </a:solidFill>
                <a:latin typeface="UD デジタル 教科書体 NK-B" panose="02020700000000000000" pitchFamily="18" charset="-128"/>
                <a:ea typeface="UD デジタル 教科書体 NK-B" panose="02020700000000000000" pitchFamily="18" charset="-128"/>
              </a:rPr>
              <a:t>演習</a:t>
            </a:r>
            <a:endParaRPr lang="en-US" altLang="ja-JP" sz="3200" dirty="0">
              <a:solidFill>
                <a:srgbClr val="FFFF00"/>
              </a:solidFill>
              <a:latin typeface="UD デジタル 教科書体 NK-B" panose="02020700000000000000" pitchFamily="18" charset="-128"/>
              <a:ea typeface="UD デジタル 教科書体 NK-B" panose="02020700000000000000" pitchFamily="18" charset="-128"/>
            </a:endParaRPr>
          </a:p>
          <a:p>
            <a:pPr marL="36900" indent="0" algn="ctr">
              <a:buNone/>
            </a:pP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marL="36900" indent="0" algn="ctr">
              <a:buNone/>
            </a:pPr>
            <a:r>
              <a:rPr lang="ja-JP" altLang="en-US" sz="3200" dirty="0">
                <a:solidFill>
                  <a:srgbClr val="FFFF00"/>
                </a:solidFill>
                <a:latin typeface="UD デジタル 教科書体 NK-B" panose="02020700000000000000" pitchFamily="18" charset="-128"/>
                <a:ea typeface="UD デジタル 教科書体 NK-B" panose="02020700000000000000" pitchFamily="18" charset="-128"/>
              </a:rPr>
              <a:t>探究活動</a:t>
            </a:r>
            <a:endParaRPr lang="en-US" altLang="ja-JP" sz="3200" dirty="0">
              <a:solidFill>
                <a:srgbClr val="FFFF00"/>
              </a:solidFill>
              <a:latin typeface="UD デジタル 教科書体 NK-B" panose="02020700000000000000" pitchFamily="18" charset="-128"/>
              <a:ea typeface="UD デジタル 教科書体 NK-B" panose="02020700000000000000" pitchFamily="18" charset="-128"/>
            </a:endParaRPr>
          </a:p>
          <a:p>
            <a:pPr marL="36900" indent="0">
              <a:buNone/>
            </a:pPr>
            <a:endParaRPr lang="ja-JP" altLang="en-US" sz="2800" dirty="0">
              <a:solidFill>
                <a:schemeClr val="tx1"/>
              </a:solidFill>
              <a:latin typeface="UD デジタル 教科書体 NK-B" panose="02020700000000000000" pitchFamily="18" charset="-128"/>
              <a:ea typeface="UD デジタル 教科書体 NK-B" panose="02020700000000000000" pitchFamily="18" charset="-128"/>
            </a:endParaRPr>
          </a:p>
          <a:p>
            <a:pPr marL="36900" indent="0">
              <a:buNone/>
            </a:pP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marL="36900" indent="0">
              <a:buNone/>
            </a:pP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円形吹き出し 3"/>
          <p:cNvSpPr/>
          <p:nvPr/>
        </p:nvSpPr>
        <p:spPr>
          <a:xfrm>
            <a:off x="5384804" y="1946029"/>
            <a:ext cx="3641969" cy="1414590"/>
          </a:xfrm>
          <a:prstGeom prst="wedgeEllipseCallout">
            <a:avLst>
              <a:gd name="adj1" fmla="val -57099"/>
              <a:gd name="adj2" fmla="val -77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392618" y="2237826"/>
            <a:ext cx="3634155" cy="830997"/>
          </a:xfrm>
          <a:prstGeom prst="rect">
            <a:avLst/>
          </a:prstGeom>
          <a:noFill/>
        </p:spPr>
        <p:txBody>
          <a:bodyPr wrap="square" rtlCol="0">
            <a:spAutoFit/>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式の導出</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a:latin typeface="UD デジタル 教科書体 NK-B" panose="02020700000000000000" pitchFamily="18" charset="-128"/>
                <a:ea typeface="UD デジタル 教科書体 NK-B" panose="02020700000000000000" pitchFamily="18" charset="-128"/>
              </a:rPr>
              <a:t>演示による現象の理解</a:t>
            </a:r>
          </a:p>
        </p:txBody>
      </p:sp>
      <p:sp>
        <p:nvSpPr>
          <p:cNvPr id="8" name="円形吹き出し 7"/>
          <p:cNvSpPr/>
          <p:nvPr/>
        </p:nvSpPr>
        <p:spPr>
          <a:xfrm>
            <a:off x="153465" y="3126686"/>
            <a:ext cx="3641969" cy="1414590"/>
          </a:xfrm>
          <a:prstGeom prst="wedgeEllipseCallout">
            <a:avLst>
              <a:gd name="adj1" fmla="val 57494"/>
              <a:gd name="adj2" fmla="val -55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E7EBE87-B358-4553-A87C-15A731E13685}"/>
              </a:ext>
            </a:extLst>
          </p:cNvPr>
          <p:cNvSpPr txBox="1"/>
          <p:nvPr/>
        </p:nvSpPr>
        <p:spPr>
          <a:xfrm>
            <a:off x="85285" y="3603149"/>
            <a:ext cx="3634155" cy="461665"/>
          </a:xfrm>
          <a:prstGeom prst="rect">
            <a:avLst/>
          </a:prstGeom>
          <a:noFill/>
        </p:spPr>
        <p:txBody>
          <a:bodyPr wrap="square" rtlCol="0">
            <a:spAutoFit/>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知識の定着</a:t>
            </a:r>
            <a:endParaRPr kumimoji="1"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11" name="円形吹き出し 3">
            <a:extLst>
              <a:ext uri="{FF2B5EF4-FFF2-40B4-BE49-F238E27FC236}">
                <a16:creationId xmlns:a16="http://schemas.microsoft.com/office/drawing/2014/main" id="{3756DBA3-0DB2-44B6-946D-2D25A01008E5}"/>
              </a:ext>
            </a:extLst>
          </p:cNvPr>
          <p:cNvSpPr/>
          <p:nvPr/>
        </p:nvSpPr>
        <p:spPr>
          <a:xfrm>
            <a:off x="5713919" y="4508772"/>
            <a:ext cx="3312853" cy="1277849"/>
          </a:xfrm>
          <a:prstGeom prst="wedgeEllipseCallout">
            <a:avLst>
              <a:gd name="adj1" fmla="val -57099"/>
              <a:gd name="adj2" fmla="val -77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68517D4-ED81-44E1-80D9-343A67E0E271}"/>
              </a:ext>
            </a:extLst>
          </p:cNvPr>
          <p:cNvSpPr txBox="1"/>
          <p:nvPr/>
        </p:nvSpPr>
        <p:spPr>
          <a:xfrm>
            <a:off x="5766928" y="4692441"/>
            <a:ext cx="3170150" cy="830997"/>
          </a:xfrm>
          <a:prstGeom prst="rect">
            <a:avLst/>
          </a:prstGeom>
          <a:noFill/>
        </p:spPr>
        <p:txBody>
          <a:bodyPr wrap="square" rtlCol="0">
            <a:spAutoFit/>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知識の活用</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a:latin typeface="UD デジタル 教科書体 NK-B" panose="02020700000000000000" pitchFamily="18" charset="-128"/>
                <a:ea typeface="UD デジタル 教科書体 NK-B" panose="02020700000000000000" pitchFamily="18" charset="-128"/>
              </a:rPr>
              <a:t>思考力・判断力の育成</a:t>
            </a:r>
            <a:endParaRPr kumimoji="1"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5" name="下矢印 4"/>
          <p:cNvSpPr/>
          <p:nvPr/>
        </p:nvSpPr>
        <p:spPr>
          <a:xfrm>
            <a:off x="4248959" y="2961356"/>
            <a:ext cx="682319" cy="5152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4248958" y="4226198"/>
            <a:ext cx="682319" cy="5152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042779" y="418144"/>
            <a:ext cx="3748136" cy="379732"/>
          </a:xfrm>
          <a:prstGeom prst="rect">
            <a:avLst/>
          </a:prstGeom>
          <a:noFill/>
        </p:spPr>
        <p:txBody>
          <a:bodyPr wrap="square" rtlCol="0">
            <a:spAutoFit/>
          </a:bodyPr>
          <a:lstStyle/>
          <a:p>
            <a:r>
              <a:rPr kumimoji="1" lang="ja-JP" altLang="en-US" dirty="0" smtClean="0"/>
              <a:t>清水 </a:t>
            </a:r>
            <a:r>
              <a:rPr lang="ja-JP" altLang="en-US" dirty="0" smtClean="0"/>
              <a:t>先生（理科・物理）の研究発表</a:t>
            </a:r>
            <a:r>
              <a:rPr kumimoji="1" lang="ja-JP" altLang="en-US" dirty="0" smtClean="0"/>
              <a:t>　</a:t>
            </a:r>
            <a:endParaRPr kumimoji="1" lang="ja-JP" altLang="en-US" dirty="0"/>
          </a:p>
        </p:txBody>
      </p:sp>
    </p:spTree>
    <p:extLst>
      <p:ext uri="{BB962C8B-B14F-4D97-AF65-F5344CB8AC3E}">
        <p14:creationId xmlns:p14="http://schemas.microsoft.com/office/powerpoint/2010/main" val="227752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931" y="117585"/>
            <a:ext cx="8614855" cy="970450"/>
          </a:xfrm>
        </p:spPr>
        <p:txBody>
          <a:bodyPr/>
          <a:lstStyle/>
          <a:p>
            <a:pPr algn="l"/>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２．授業実践報告</a:t>
            </a:r>
            <a:endPar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a:xfrm>
            <a:off x="259930" y="1146482"/>
            <a:ext cx="8614855" cy="5375000"/>
          </a:xfrm>
        </p:spPr>
        <p:txBody>
          <a:bodyPr>
            <a:normAutofit/>
          </a:bodyPr>
          <a:lstStyle/>
          <a:p>
            <a:pPr marL="36900" indent="0">
              <a:buNone/>
            </a:pP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〇実験中に心がけたこと</a:t>
            </a: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marL="36900" indent="0">
              <a:buNone/>
            </a:pP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・なるべく見守りに徹する。</a:t>
            </a: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marL="36900" indent="0">
              <a:buNone/>
            </a:pP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・生徒が満足する結果が得られるように時間配分に気をつける。（測定の時間の延長など）</a:t>
            </a: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marL="36900" indent="0">
              <a:buNone/>
            </a:pPr>
            <a:endParaRPr lang="ja-JP" altLang="en-US" sz="2800" dirty="0">
              <a:solidFill>
                <a:schemeClr val="tx1"/>
              </a:solidFill>
              <a:latin typeface="UD デジタル 教科書体 NK-B" panose="02020700000000000000" pitchFamily="18" charset="-128"/>
              <a:ea typeface="UD デジタル 教科書体 NK-B" panose="02020700000000000000" pitchFamily="18" charset="-128"/>
            </a:endParaRPr>
          </a:p>
          <a:p>
            <a:pPr marL="36900" indent="0">
              <a:buNone/>
            </a:pP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marL="36900" indent="0">
              <a:buNone/>
            </a:pP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 name="コンテンツ プレースホルダ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2689" y="3481218"/>
            <a:ext cx="4509336" cy="3006225"/>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219529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931" y="117585"/>
            <a:ext cx="8614855" cy="970450"/>
          </a:xfrm>
        </p:spPr>
        <p:txBody>
          <a:bodyPr/>
          <a:lstStyle/>
          <a:p>
            <a:pPr algn="l"/>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２．授業実践報告</a:t>
            </a:r>
            <a:endPar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916719" y="1088035"/>
            <a:ext cx="7301275" cy="523220"/>
          </a:xfrm>
          <a:prstGeom prst="rect">
            <a:avLst/>
          </a:prstGeom>
          <a:noFill/>
        </p:spPr>
        <p:txBody>
          <a:bodyPr wrap="square" rtlCol="0">
            <a:spAutoFit/>
          </a:bodyPr>
          <a:lstStyle/>
          <a:p>
            <a:pPr algn="ctr"/>
            <a:r>
              <a:rPr kumimoji="1" lang="ja-JP" altLang="en-US" sz="2800" dirty="0">
                <a:latin typeface="UD デジタル 教科書体 NK-B" panose="02020700000000000000" pitchFamily="18" charset="-128"/>
                <a:ea typeface="UD デジタル 教科書体 NK-B" panose="02020700000000000000" pitchFamily="18" charset="-128"/>
              </a:rPr>
              <a:t>考察を班でまとめ、全体で吟味する。</a:t>
            </a:r>
          </a:p>
        </p:txBody>
      </p:sp>
      <p:pic>
        <p:nvPicPr>
          <p:cNvPr id="8" name="コンテンツ プレースホルダー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57126" y="2501548"/>
            <a:ext cx="4485688" cy="3364265"/>
          </a:xfr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00669" y="2507114"/>
            <a:ext cx="4530226" cy="3397670"/>
          </a:xfrm>
          <a:prstGeom prst="rect">
            <a:avLst/>
          </a:prstGeom>
        </p:spPr>
      </p:pic>
    </p:spTree>
    <p:extLst>
      <p:ext uri="{BB962C8B-B14F-4D97-AF65-F5344CB8AC3E}">
        <p14:creationId xmlns:p14="http://schemas.microsoft.com/office/powerpoint/2010/main" val="305010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931" y="117585"/>
            <a:ext cx="8614855" cy="970450"/>
          </a:xfrm>
        </p:spPr>
        <p:txBody>
          <a:bodyPr/>
          <a:lstStyle/>
          <a:p>
            <a:pPr algn="l"/>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２．授業実践報告</a:t>
            </a:r>
            <a:endPar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a:xfrm>
            <a:off x="259930" y="1146482"/>
            <a:ext cx="8614855" cy="5375000"/>
          </a:xfrm>
        </p:spPr>
        <p:txBody>
          <a:bodyPr>
            <a:normAutofit/>
          </a:bodyPr>
          <a:lstStyle/>
          <a:p>
            <a:pPr marL="36900" indent="0">
              <a:buNone/>
            </a:pP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授業で使用する</a:t>
            </a:r>
            <a:r>
              <a:rPr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PowerPoint</a:t>
            </a: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の例</a:t>
            </a: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8CA34132-1B84-4F6F-8E9E-E18E8CD027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21" t="15680" r="7454" b="12918"/>
          <a:stretch/>
        </p:blipFill>
        <p:spPr>
          <a:xfrm rot="10800000">
            <a:off x="999404" y="1694773"/>
            <a:ext cx="7135906" cy="4885156"/>
          </a:xfrm>
          <a:prstGeom prst="rect">
            <a:avLst/>
          </a:prstGeom>
        </p:spPr>
      </p:pic>
    </p:spTree>
    <p:extLst>
      <p:ext uri="{BB962C8B-B14F-4D97-AF65-F5344CB8AC3E}">
        <p14:creationId xmlns:p14="http://schemas.microsoft.com/office/powerpoint/2010/main" val="319877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lang="ja-JP" altLang="en-US" sz="5131" dirty="0">
                <a:solidFill>
                  <a:schemeClr val="bg1"/>
                </a:solidFill>
              </a:rPr>
              <a:t>オンライン授業のイロハ</a:t>
            </a:r>
          </a:p>
        </p:txBody>
      </p:sp>
      <p:sp>
        <p:nvSpPr>
          <p:cNvPr id="5" name="サブタイトル 4"/>
          <p:cNvSpPr>
            <a:spLocks noGrp="1"/>
          </p:cNvSpPr>
          <p:nvPr>
            <p:ph type="subTitle" idx="1"/>
          </p:nvPr>
        </p:nvSpPr>
        <p:spPr/>
        <p:txBody>
          <a:bodyPr/>
          <a:lstStyle/>
          <a:p>
            <a:r>
              <a:rPr kumimoji="1" lang="en-US" altLang="ja-JP" dirty="0">
                <a:solidFill>
                  <a:schemeClr val="bg1"/>
                </a:solidFill>
              </a:rPr>
              <a:t>MS-teams </a:t>
            </a:r>
            <a:r>
              <a:rPr kumimoji="1" lang="ja-JP" altLang="en-US" dirty="0">
                <a:solidFill>
                  <a:schemeClr val="bg1"/>
                </a:solidFill>
              </a:rPr>
              <a:t>を使った遠隔授業の進め方</a:t>
            </a:r>
          </a:p>
        </p:txBody>
      </p:sp>
      <p:pic>
        <p:nvPicPr>
          <p:cNvPr id="7" name="グラフィックス 6" descr="タブレット 単色塗りつぶし">
            <a:extLst>
              <a:ext uri="{FF2B5EF4-FFF2-40B4-BE49-F238E27FC236}">
                <a16:creationId xmlns:a16="http://schemas.microsoft.com/office/drawing/2014/main" id="{C8ADCF9F-6098-474A-A509-5943BF5EAC8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3641372" y="2939197"/>
            <a:ext cx="3102874" cy="3102874"/>
          </a:xfrm>
          <a:prstGeom prst="rect">
            <a:avLst/>
          </a:prstGeom>
        </p:spPr>
      </p:pic>
      <p:pic>
        <p:nvPicPr>
          <p:cNvPr id="3" name="グラフィックス 2" descr="スマート フォン 単色塗りつぶし">
            <a:extLst>
              <a:ext uri="{FF2B5EF4-FFF2-40B4-BE49-F238E27FC236}">
                <a16:creationId xmlns:a16="http://schemas.microsoft.com/office/drawing/2014/main" id="{85D48472-7179-A54D-B3E9-AE774251986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600589" y="4090263"/>
            <a:ext cx="1628989" cy="1628989"/>
          </a:xfrm>
          <a:prstGeom prst="rect">
            <a:avLst/>
          </a:prstGeom>
        </p:spPr>
      </p:pic>
      <p:sp>
        <p:nvSpPr>
          <p:cNvPr id="6" name="サブタイトル 4">
            <a:extLst>
              <a:ext uri="{FF2B5EF4-FFF2-40B4-BE49-F238E27FC236}">
                <a16:creationId xmlns:a16="http://schemas.microsoft.com/office/drawing/2014/main" id="{73D84420-1B9B-8C40-89F1-62E1D48D0B2F}"/>
              </a:ext>
            </a:extLst>
          </p:cNvPr>
          <p:cNvSpPr txBox="1">
            <a:spLocks/>
          </p:cNvSpPr>
          <p:nvPr/>
        </p:nvSpPr>
        <p:spPr>
          <a:xfrm>
            <a:off x="6259286" y="5172367"/>
            <a:ext cx="2617835" cy="828249"/>
          </a:xfrm>
          <a:prstGeom prst="rect">
            <a:avLst/>
          </a:prstGeom>
        </p:spPr>
        <p:txBody>
          <a:bodyPr vert="horz" lIns="70948" tIns="35474" rIns="70948" bIns="35474" rtlCol="0">
            <a:noAutofit/>
          </a:bodyPr>
          <a:lstStyle>
            <a:lvl1pPr marL="0" indent="0" algn="ctr" defTabSz="1311193" rtl="0" eaLnBrk="1" latinLnBrk="0" hangingPunct="1">
              <a:spcBef>
                <a:spcPct val="20000"/>
              </a:spcBef>
              <a:buFont typeface="Arial" panose="020B0604020202020204" pitchFamily="34" charset="0"/>
              <a:buNone/>
              <a:defRPr kumimoji="1" sz="3520" kern="1200">
                <a:solidFill>
                  <a:schemeClr val="tx1">
                    <a:tint val="75000"/>
                  </a:schemeClr>
                </a:solidFill>
                <a:latin typeface="+mn-lt"/>
                <a:ea typeface="+mn-ea"/>
                <a:cs typeface="+mn-cs"/>
              </a:defRPr>
            </a:lvl1pPr>
            <a:lvl2pPr marL="655595" indent="0" algn="ctr" defTabSz="1311193" rtl="0" eaLnBrk="1" latinLnBrk="0" hangingPunct="1">
              <a:spcBef>
                <a:spcPct val="20000"/>
              </a:spcBef>
              <a:buFont typeface="Arial" panose="020B0604020202020204" pitchFamily="34" charset="0"/>
              <a:buNone/>
              <a:defRPr kumimoji="1" sz="4023" kern="1200">
                <a:solidFill>
                  <a:schemeClr val="tx1">
                    <a:tint val="75000"/>
                  </a:schemeClr>
                </a:solidFill>
                <a:latin typeface="+mn-lt"/>
                <a:ea typeface="+mn-ea"/>
                <a:cs typeface="+mn-cs"/>
              </a:defRPr>
            </a:lvl2pPr>
            <a:lvl3pPr marL="1311193" indent="0" algn="ctr" defTabSz="1311193" rtl="0" eaLnBrk="1" latinLnBrk="0" hangingPunct="1">
              <a:spcBef>
                <a:spcPct val="20000"/>
              </a:spcBef>
              <a:buFont typeface="Arial" panose="020B0604020202020204" pitchFamily="34" charset="0"/>
              <a:buNone/>
              <a:defRPr kumimoji="1" sz="3268" kern="1200">
                <a:solidFill>
                  <a:schemeClr val="tx1">
                    <a:tint val="75000"/>
                  </a:schemeClr>
                </a:solidFill>
                <a:latin typeface="+mn-lt"/>
                <a:ea typeface="+mn-ea"/>
                <a:cs typeface="+mn-cs"/>
              </a:defRPr>
            </a:lvl3pPr>
            <a:lvl4pPr marL="1966790" indent="0" algn="ctr" defTabSz="1311193" rtl="0" eaLnBrk="1" latinLnBrk="0" hangingPunct="1">
              <a:spcBef>
                <a:spcPct val="20000"/>
              </a:spcBef>
              <a:buFont typeface="Arial" panose="020B0604020202020204" pitchFamily="34" charset="0"/>
              <a:buNone/>
              <a:defRPr kumimoji="1" sz="2766" kern="1200">
                <a:solidFill>
                  <a:schemeClr val="tx1">
                    <a:tint val="75000"/>
                  </a:schemeClr>
                </a:solidFill>
                <a:latin typeface="+mn-lt"/>
                <a:ea typeface="+mn-ea"/>
                <a:cs typeface="+mn-cs"/>
              </a:defRPr>
            </a:lvl4pPr>
            <a:lvl5pPr marL="2622386" indent="0" algn="ctr" defTabSz="1311193" rtl="0" eaLnBrk="1" latinLnBrk="0" hangingPunct="1">
              <a:spcBef>
                <a:spcPct val="20000"/>
              </a:spcBef>
              <a:buFont typeface="Arial" panose="020B0604020202020204" pitchFamily="34" charset="0"/>
              <a:buNone/>
              <a:defRPr kumimoji="1" sz="2766" kern="1200">
                <a:solidFill>
                  <a:schemeClr val="tx1">
                    <a:tint val="75000"/>
                  </a:schemeClr>
                </a:solidFill>
                <a:latin typeface="+mn-lt"/>
                <a:ea typeface="+mn-ea"/>
                <a:cs typeface="+mn-cs"/>
              </a:defRPr>
            </a:lvl5pPr>
            <a:lvl6pPr marL="3277983" indent="0" algn="ctr" defTabSz="1311193" rtl="0" eaLnBrk="1" latinLnBrk="0" hangingPunct="1">
              <a:spcBef>
                <a:spcPct val="20000"/>
              </a:spcBef>
              <a:buFont typeface="Arial" panose="020B0604020202020204" pitchFamily="34" charset="0"/>
              <a:buNone/>
              <a:defRPr kumimoji="1" sz="2766" kern="1200">
                <a:solidFill>
                  <a:schemeClr val="tx1">
                    <a:tint val="75000"/>
                  </a:schemeClr>
                </a:solidFill>
                <a:latin typeface="+mn-lt"/>
                <a:ea typeface="+mn-ea"/>
                <a:cs typeface="+mn-cs"/>
              </a:defRPr>
            </a:lvl6pPr>
            <a:lvl7pPr marL="3933579" indent="0" algn="ctr" defTabSz="1311193" rtl="0" eaLnBrk="1" latinLnBrk="0" hangingPunct="1">
              <a:spcBef>
                <a:spcPct val="20000"/>
              </a:spcBef>
              <a:buFont typeface="Arial" panose="020B0604020202020204" pitchFamily="34" charset="0"/>
              <a:buNone/>
              <a:defRPr kumimoji="1" sz="2766" kern="1200">
                <a:solidFill>
                  <a:schemeClr val="tx1">
                    <a:tint val="75000"/>
                  </a:schemeClr>
                </a:solidFill>
                <a:latin typeface="+mn-lt"/>
                <a:ea typeface="+mn-ea"/>
                <a:cs typeface="+mn-cs"/>
              </a:defRPr>
            </a:lvl7pPr>
            <a:lvl8pPr marL="4589178" indent="0" algn="ctr" defTabSz="1311193" rtl="0" eaLnBrk="1" latinLnBrk="0" hangingPunct="1">
              <a:spcBef>
                <a:spcPct val="20000"/>
              </a:spcBef>
              <a:buFont typeface="Arial" panose="020B0604020202020204" pitchFamily="34" charset="0"/>
              <a:buNone/>
              <a:defRPr kumimoji="1" sz="2766" kern="1200">
                <a:solidFill>
                  <a:schemeClr val="tx1">
                    <a:tint val="75000"/>
                  </a:schemeClr>
                </a:solidFill>
                <a:latin typeface="+mn-lt"/>
                <a:ea typeface="+mn-ea"/>
                <a:cs typeface="+mn-cs"/>
              </a:defRPr>
            </a:lvl8pPr>
            <a:lvl9pPr marL="5244776" indent="0" algn="ctr" defTabSz="1311193" rtl="0" eaLnBrk="1" latinLnBrk="0" hangingPunct="1">
              <a:spcBef>
                <a:spcPct val="20000"/>
              </a:spcBef>
              <a:buFont typeface="Arial" panose="020B0604020202020204" pitchFamily="34" charset="0"/>
              <a:buNone/>
              <a:defRPr kumimoji="1" sz="2766" kern="1200">
                <a:solidFill>
                  <a:schemeClr val="tx1">
                    <a:tint val="75000"/>
                  </a:schemeClr>
                </a:solidFill>
                <a:latin typeface="+mn-lt"/>
                <a:ea typeface="+mn-ea"/>
                <a:cs typeface="+mn-cs"/>
              </a:defRPr>
            </a:lvl9pPr>
          </a:lstStyle>
          <a:p>
            <a:r>
              <a:rPr lang="en-US" altLang="ja-JP" sz="1360" dirty="0">
                <a:solidFill>
                  <a:schemeClr val="bg1"/>
                </a:solidFill>
              </a:rPr>
              <a:t>R3. 2.9  </a:t>
            </a:r>
            <a:r>
              <a:rPr lang="ja-JP" altLang="en-US" sz="1360">
                <a:solidFill>
                  <a:schemeClr val="bg1"/>
                </a:solidFill>
              </a:rPr>
              <a:t>校内研究発表会　</a:t>
            </a:r>
            <a:endParaRPr lang="en-US" altLang="ja-JP" sz="1360" dirty="0">
              <a:solidFill>
                <a:schemeClr val="bg1"/>
              </a:solidFill>
            </a:endParaRPr>
          </a:p>
          <a:p>
            <a:r>
              <a:rPr lang="ja-JP" altLang="en-US" sz="1360">
                <a:solidFill>
                  <a:schemeClr val="bg1"/>
                </a:solidFill>
              </a:rPr>
              <a:t>研</a:t>
            </a:r>
            <a:r>
              <a:rPr lang="en-US" altLang="ja-JP" sz="1360" dirty="0">
                <a:solidFill>
                  <a:schemeClr val="bg1"/>
                </a:solidFill>
              </a:rPr>
              <a:t> </a:t>
            </a:r>
            <a:r>
              <a:rPr lang="ja-JP" altLang="en-US" sz="1360">
                <a:solidFill>
                  <a:schemeClr val="bg1"/>
                </a:solidFill>
              </a:rPr>
              <a:t>究</a:t>
            </a:r>
            <a:r>
              <a:rPr lang="en-US" altLang="ja-JP" sz="1360" dirty="0">
                <a:solidFill>
                  <a:schemeClr val="bg1"/>
                </a:solidFill>
              </a:rPr>
              <a:t> </a:t>
            </a:r>
            <a:r>
              <a:rPr lang="ja-JP" altLang="en-US" sz="1360">
                <a:solidFill>
                  <a:schemeClr val="bg1"/>
                </a:solidFill>
              </a:rPr>
              <a:t>係</a:t>
            </a:r>
          </a:p>
        </p:txBody>
      </p:sp>
    </p:spTree>
    <p:extLst>
      <p:ext uri="{BB962C8B-B14F-4D97-AF65-F5344CB8AC3E}">
        <p14:creationId xmlns:p14="http://schemas.microsoft.com/office/powerpoint/2010/main" val="34743701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石版">
  <a:themeElements>
    <a:clrScheme name="石版">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石版">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版">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TotalTime>
  <Words>693</Words>
  <Application>Microsoft Office PowerPoint</Application>
  <PresentationFormat>画面に合わせる (4:3)</PresentationFormat>
  <Paragraphs>84</Paragraphs>
  <Slides>12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12</vt:i4>
      </vt:variant>
    </vt:vector>
  </HeadingPairs>
  <TitlesOfParts>
    <vt:vector size="25" baseType="lpstr">
      <vt:lpstr>ＭＳ Ｐゴシック</vt:lpstr>
      <vt:lpstr>ＭＳ 明朝</vt:lpstr>
      <vt:lpstr>UD デジタル 教科書体 NK-B</vt:lpstr>
      <vt:lpstr>游ゴシック</vt:lpstr>
      <vt:lpstr>Arial</vt:lpstr>
      <vt:lpstr>Calibri</vt:lpstr>
      <vt:lpstr>Calisto MT</vt:lpstr>
      <vt:lpstr>Century</vt:lpstr>
      <vt:lpstr>Times New Roman</vt:lpstr>
      <vt:lpstr>Trebuchet MS</vt:lpstr>
      <vt:lpstr>Wingdings 2</vt:lpstr>
      <vt:lpstr>石版</vt:lpstr>
      <vt:lpstr>Office ​​テーマ</vt:lpstr>
      <vt:lpstr>単元と目標</vt:lpstr>
      <vt:lpstr>PowerPoint プレゼンテーション</vt:lpstr>
      <vt:lpstr>PowerPoint プレゼンテーション</vt:lpstr>
      <vt:lpstr>PowerPoint プレゼンテーション</vt:lpstr>
      <vt:lpstr>２．授業実践報告</vt:lpstr>
      <vt:lpstr>２．授業実践報告</vt:lpstr>
      <vt:lpstr>２．授業実践報告</vt:lpstr>
      <vt:lpstr>２．授業実践報告</vt:lpstr>
      <vt:lpstr>オンライン授業のイロハ</vt:lpstr>
      <vt:lpstr>PowerPoint プレゼンテーション</vt:lpstr>
      <vt:lpstr>PowerPoint プレゼンテーション</vt:lpstr>
      <vt:lpstr>オンライン配信の効果を検証する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校内研究発表会（清水）</dc:title>
  <dc:creator>Windows ユーザー</dc:creator>
  <dc:description>２．授業実践報告</dc:description>
  <cp:lastModifiedBy>Windows ユーザー</cp:lastModifiedBy>
  <cp:revision>48</cp:revision>
  <dcterms:created xsi:type="dcterms:W3CDTF">2021-02-04T05:54:55Z</dcterms:created>
  <dcterms:modified xsi:type="dcterms:W3CDTF">2021-02-12T03:42:57Z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校内研究発表会（清水）</vt:lpwstr>
  </property>
  <property fmtid="{D5CDD505-2E9C-101B-9397-08002B2CF9AE}" pid="3" name="SlideDescription">
    <vt:lpwstr>２．授業実践報告</vt:lpwstr>
  </property>
</Properties>
</file>